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44EC9C-B193-4C13-81BB-858A321FFC11}">
          <p14:sldIdLst>
            <p14:sldId id="256"/>
            <p14:sldId id="257"/>
          </p14:sldIdLst>
        </p14:section>
        <p14:section name="v1.02" id="{BBBE7B49-C770-4EB2-AEDB-949390C240DE}">
          <p14:sldIdLst>
            <p14:sldId id="260"/>
            <p14:sldId id="261"/>
            <p14:sldId id="258"/>
            <p14:sldId id="259"/>
            <p14:sldId id="262"/>
            <p14:sldId id="263"/>
          </p14:sldIdLst>
        </p14:section>
        <p14:section name="v1.1" id="{CE68C138-9F6F-49CE-BDE4-5C567D7D5CF7}">
          <p14:sldIdLst>
            <p14:sldId id="264"/>
            <p14:sldId id="265"/>
            <p14:sldId id="266"/>
            <p14:sldId id="26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7" d="100"/>
          <a:sy n="147" d="100"/>
        </p:scale>
        <p:origin x="-582" y="-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AB9F74-4D12-43A1-AB15-378E72EEB95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8131DFE6-59D2-48BB-8DCA-6D24BFAA0417}">
      <dgm:prSet phldrT="[Text]"/>
      <dgm:spPr/>
      <dgm:t>
        <a:bodyPr/>
        <a:lstStyle/>
        <a:p>
          <a:r>
            <a:rPr lang="en-US" altLang="zh-TW" dirty="0" smtClean="0"/>
            <a:t>Home page:</a:t>
          </a:r>
        </a:p>
        <a:p>
          <a:r>
            <a:rPr lang="en-US" altLang="zh-TW" dirty="0" smtClean="0"/>
            <a:t>Import clip(s)/Capture</a:t>
          </a:r>
        </a:p>
        <a:p>
          <a:r>
            <a:rPr lang="en-US" altLang="zh-TW" dirty="0" smtClean="0"/>
            <a:t>(Create project automatically)</a:t>
          </a:r>
          <a:endParaRPr lang="zh-TW" altLang="en-US" dirty="0"/>
        </a:p>
      </dgm:t>
    </dgm:pt>
    <dgm:pt modelId="{D76E1DDE-0C39-4E89-9E9F-692E94BD5E46}" type="parTrans" cxnId="{0609496C-CCCB-41B5-82BA-437DE6F662AE}">
      <dgm:prSet/>
      <dgm:spPr/>
      <dgm:t>
        <a:bodyPr/>
        <a:lstStyle/>
        <a:p>
          <a:endParaRPr lang="zh-TW" altLang="en-US"/>
        </a:p>
      </dgm:t>
    </dgm:pt>
    <dgm:pt modelId="{7AFE1A8B-2510-47CE-9781-CAC9FEB9ED46}" type="sibTrans" cxnId="{0609496C-CCCB-41B5-82BA-437DE6F662AE}">
      <dgm:prSet/>
      <dgm:spPr/>
      <dgm:t>
        <a:bodyPr/>
        <a:lstStyle/>
        <a:p>
          <a:endParaRPr lang="zh-TW" altLang="en-US"/>
        </a:p>
      </dgm:t>
    </dgm:pt>
    <dgm:pt modelId="{E7624679-90C2-4541-A1F6-7075304D5C6C}">
      <dgm:prSet phldrT="[Text]"/>
      <dgm:spPr/>
      <dgm:t>
        <a:bodyPr/>
        <a:lstStyle/>
        <a:p>
          <a:r>
            <a:rPr lang="en-US" altLang="zh-TW" dirty="0" smtClean="0"/>
            <a:t>Pre-editing:</a:t>
          </a:r>
        </a:p>
        <a:p>
          <a:r>
            <a:rPr lang="en-US" altLang="zh-TW" dirty="0" smtClean="0"/>
            <a:t>Trim/Crop/Rotate video?</a:t>
          </a:r>
          <a:endParaRPr lang="zh-TW" altLang="en-US" dirty="0"/>
        </a:p>
      </dgm:t>
    </dgm:pt>
    <dgm:pt modelId="{A8D34A19-8819-46CF-A6F2-0997C3115C38}" type="parTrans" cxnId="{EDD352B3-C155-4E9A-B9C5-58BFAE5EC342}">
      <dgm:prSet/>
      <dgm:spPr/>
      <dgm:t>
        <a:bodyPr/>
        <a:lstStyle/>
        <a:p>
          <a:endParaRPr lang="zh-TW" altLang="en-US"/>
        </a:p>
      </dgm:t>
    </dgm:pt>
    <dgm:pt modelId="{EA5CCB23-5A12-4BE0-A52E-114EF4C2BA65}" type="sibTrans" cxnId="{EDD352B3-C155-4E9A-B9C5-58BFAE5EC342}">
      <dgm:prSet/>
      <dgm:spPr/>
      <dgm:t>
        <a:bodyPr/>
        <a:lstStyle/>
        <a:p>
          <a:endParaRPr lang="zh-TW" altLang="en-US"/>
        </a:p>
      </dgm:t>
    </dgm:pt>
    <dgm:pt modelId="{2D2F366B-C63E-44BA-9279-B902F25EAA26}">
      <dgm:prSet phldrT="[Text]"/>
      <dgm:spPr/>
      <dgm:t>
        <a:bodyPr/>
        <a:lstStyle/>
        <a:p>
          <a:r>
            <a:rPr lang="en-US" altLang="zh-TW" dirty="0" smtClean="0"/>
            <a:t>Add to/Remove from storyboard</a:t>
          </a:r>
          <a:endParaRPr lang="zh-TW" altLang="en-US" dirty="0"/>
        </a:p>
      </dgm:t>
    </dgm:pt>
    <dgm:pt modelId="{A156CB6B-5C03-425D-924A-E270883085E4}" type="parTrans" cxnId="{D8B45F95-046F-4915-ACF0-1C8498099D9A}">
      <dgm:prSet/>
      <dgm:spPr/>
      <dgm:t>
        <a:bodyPr/>
        <a:lstStyle/>
        <a:p>
          <a:endParaRPr lang="zh-TW" altLang="en-US"/>
        </a:p>
      </dgm:t>
    </dgm:pt>
    <dgm:pt modelId="{65D8E819-76C8-4198-9500-C7275B957379}" type="sibTrans" cxnId="{D8B45F95-046F-4915-ACF0-1C8498099D9A}">
      <dgm:prSet/>
      <dgm:spPr/>
      <dgm:t>
        <a:bodyPr/>
        <a:lstStyle/>
        <a:p>
          <a:endParaRPr lang="zh-TW" altLang="en-US"/>
        </a:p>
      </dgm:t>
    </dgm:pt>
    <dgm:pt modelId="{3EDA0B02-7743-4CC9-9C2E-746A4502FD5F}">
      <dgm:prSet/>
      <dgm:spPr/>
      <dgm:t>
        <a:bodyPr/>
        <a:lstStyle/>
        <a:p>
          <a:r>
            <a:rPr lang="en-US" altLang="zh-TW" dirty="0" smtClean="0"/>
            <a:t>Edit page:</a:t>
          </a:r>
        </a:p>
        <a:p>
          <a:r>
            <a:rPr lang="en-US" altLang="zh-TW" dirty="0" smtClean="0"/>
            <a:t>Select a clip to edit</a:t>
          </a:r>
          <a:endParaRPr lang="zh-TW" altLang="en-US" dirty="0"/>
        </a:p>
      </dgm:t>
    </dgm:pt>
    <dgm:pt modelId="{CE10FF1F-68EC-439D-B010-DB3A8BFDD5DF}" type="parTrans" cxnId="{1CB22747-DAE2-42A0-A2B3-55F6B8E270C7}">
      <dgm:prSet/>
      <dgm:spPr/>
      <dgm:t>
        <a:bodyPr/>
        <a:lstStyle/>
        <a:p>
          <a:endParaRPr lang="zh-TW" altLang="en-US"/>
        </a:p>
      </dgm:t>
    </dgm:pt>
    <dgm:pt modelId="{D0F02954-58DA-4442-8C27-239D8BF3052B}" type="sibTrans" cxnId="{1CB22747-DAE2-42A0-A2B3-55F6B8E270C7}">
      <dgm:prSet/>
      <dgm:spPr/>
      <dgm:t>
        <a:bodyPr/>
        <a:lstStyle/>
        <a:p>
          <a:endParaRPr lang="zh-TW" altLang="en-US"/>
        </a:p>
      </dgm:t>
    </dgm:pt>
    <dgm:pt modelId="{8CE968C0-F7DB-46F3-A7CC-1CFF17B78870}">
      <dgm:prSet/>
      <dgm:spPr/>
      <dgm:t>
        <a:bodyPr/>
        <a:lstStyle/>
        <a:p>
          <a:r>
            <a:rPr lang="en-US" altLang="zh-TW" dirty="0" smtClean="0"/>
            <a:t>Produce/Share</a:t>
          </a:r>
          <a:endParaRPr lang="zh-TW" altLang="en-US" dirty="0"/>
        </a:p>
      </dgm:t>
    </dgm:pt>
    <dgm:pt modelId="{153CD9BC-7B0A-4FAD-B08A-1422C05DB3BA}" type="parTrans" cxnId="{DA6184BD-B600-4B34-9A92-8672FAA2718F}">
      <dgm:prSet/>
      <dgm:spPr/>
      <dgm:t>
        <a:bodyPr/>
        <a:lstStyle/>
        <a:p>
          <a:endParaRPr lang="zh-TW" altLang="en-US"/>
        </a:p>
      </dgm:t>
    </dgm:pt>
    <dgm:pt modelId="{31BFB7B0-D267-4E5B-99F8-CDA967F36395}" type="sibTrans" cxnId="{DA6184BD-B600-4B34-9A92-8672FAA2718F}">
      <dgm:prSet/>
      <dgm:spPr/>
      <dgm:t>
        <a:bodyPr/>
        <a:lstStyle/>
        <a:p>
          <a:endParaRPr lang="zh-TW" altLang="en-US"/>
        </a:p>
      </dgm:t>
    </dgm:pt>
    <dgm:pt modelId="{B55A3F69-5735-42FE-94FE-87744339D739}" type="pres">
      <dgm:prSet presAssocID="{E5AB9F74-4D12-43A1-AB15-378E72EEB953}" presName="Name0" presStyleCnt="0">
        <dgm:presLayoutVars>
          <dgm:dir/>
          <dgm:resizeHandles val="exact"/>
        </dgm:presLayoutVars>
      </dgm:prSet>
      <dgm:spPr/>
    </dgm:pt>
    <dgm:pt modelId="{B33C4357-6BCB-4804-85DB-577696618FCE}" type="pres">
      <dgm:prSet presAssocID="{8131DFE6-59D2-48BB-8DCA-6D24BFAA041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71A50DF-C304-48EC-BC14-320D961529C0}" type="pres">
      <dgm:prSet presAssocID="{7AFE1A8B-2510-47CE-9781-CAC9FEB9ED46}" presName="sibTrans" presStyleLbl="sibTrans2D1" presStyleIdx="0" presStyleCnt="4"/>
      <dgm:spPr/>
    </dgm:pt>
    <dgm:pt modelId="{4D9B9DDA-4A69-43DB-820B-CB58586EAF4D}" type="pres">
      <dgm:prSet presAssocID="{7AFE1A8B-2510-47CE-9781-CAC9FEB9ED46}" presName="connectorText" presStyleLbl="sibTrans2D1" presStyleIdx="0" presStyleCnt="4"/>
      <dgm:spPr/>
    </dgm:pt>
    <dgm:pt modelId="{79294C0F-534B-4B0E-AF55-3B4E9F79378C}" type="pres">
      <dgm:prSet presAssocID="{E7624679-90C2-4541-A1F6-7075304D5C6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897B3C2-FF82-4FBF-A9DA-7A4DFB7BD79E}" type="pres">
      <dgm:prSet presAssocID="{EA5CCB23-5A12-4BE0-A52E-114EF4C2BA65}" presName="sibTrans" presStyleLbl="sibTrans2D1" presStyleIdx="1" presStyleCnt="4"/>
      <dgm:spPr/>
    </dgm:pt>
    <dgm:pt modelId="{84238810-BAC4-4880-ACC8-28F6F7FD4870}" type="pres">
      <dgm:prSet presAssocID="{EA5CCB23-5A12-4BE0-A52E-114EF4C2BA65}" presName="connectorText" presStyleLbl="sibTrans2D1" presStyleIdx="1" presStyleCnt="4"/>
      <dgm:spPr/>
    </dgm:pt>
    <dgm:pt modelId="{86794C6D-C1E7-4FD8-9EE3-B21571896097}" type="pres">
      <dgm:prSet presAssocID="{2D2F366B-C63E-44BA-9279-B902F25EAA2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2E175D0-970D-4186-BBB8-1DD2A2E7E34A}" type="pres">
      <dgm:prSet presAssocID="{65D8E819-76C8-4198-9500-C7275B957379}" presName="sibTrans" presStyleLbl="sibTrans2D1" presStyleIdx="2" presStyleCnt="4"/>
      <dgm:spPr/>
    </dgm:pt>
    <dgm:pt modelId="{E6FBC7CD-92BF-42AE-BCBD-F7D4D31D9706}" type="pres">
      <dgm:prSet presAssocID="{65D8E819-76C8-4198-9500-C7275B957379}" presName="connectorText" presStyleLbl="sibTrans2D1" presStyleIdx="2" presStyleCnt="4"/>
      <dgm:spPr/>
    </dgm:pt>
    <dgm:pt modelId="{375E418E-412A-46DA-81E6-01B7DD028711}" type="pres">
      <dgm:prSet presAssocID="{3EDA0B02-7743-4CC9-9C2E-746A4502FD5F}" presName="node" presStyleLbl="node1" presStyleIdx="3" presStyleCnt="5">
        <dgm:presLayoutVars>
          <dgm:bulletEnabled val="1"/>
        </dgm:presLayoutVars>
      </dgm:prSet>
      <dgm:spPr/>
    </dgm:pt>
    <dgm:pt modelId="{4F7344A6-1574-4E18-9CDB-0F2DAB18C3CB}" type="pres">
      <dgm:prSet presAssocID="{D0F02954-58DA-4442-8C27-239D8BF3052B}" presName="sibTrans" presStyleLbl="sibTrans2D1" presStyleIdx="3" presStyleCnt="4"/>
      <dgm:spPr/>
    </dgm:pt>
    <dgm:pt modelId="{946B4661-62DB-4FA6-9D27-C0E2E18A523B}" type="pres">
      <dgm:prSet presAssocID="{D0F02954-58DA-4442-8C27-239D8BF3052B}" presName="connectorText" presStyleLbl="sibTrans2D1" presStyleIdx="3" presStyleCnt="4"/>
      <dgm:spPr/>
    </dgm:pt>
    <dgm:pt modelId="{5822B85E-52F7-431C-90E2-12B61DEC5797}" type="pres">
      <dgm:prSet presAssocID="{8CE968C0-F7DB-46F3-A7CC-1CFF17B78870}" presName="node" presStyleLbl="node1" presStyleIdx="4" presStyleCnt="5">
        <dgm:presLayoutVars>
          <dgm:bulletEnabled val="1"/>
        </dgm:presLayoutVars>
      </dgm:prSet>
      <dgm:spPr/>
    </dgm:pt>
  </dgm:ptLst>
  <dgm:cxnLst>
    <dgm:cxn modelId="{1CB22747-DAE2-42A0-A2B3-55F6B8E270C7}" srcId="{E5AB9F74-4D12-43A1-AB15-378E72EEB953}" destId="{3EDA0B02-7743-4CC9-9C2E-746A4502FD5F}" srcOrd="3" destOrd="0" parTransId="{CE10FF1F-68EC-439D-B010-DB3A8BFDD5DF}" sibTransId="{D0F02954-58DA-4442-8C27-239D8BF3052B}"/>
    <dgm:cxn modelId="{DE64D7B4-014C-4DDA-B8D5-8E2057C41879}" type="presOf" srcId="{3EDA0B02-7743-4CC9-9C2E-746A4502FD5F}" destId="{375E418E-412A-46DA-81E6-01B7DD028711}" srcOrd="0" destOrd="0" presId="urn:microsoft.com/office/officeart/2005/8/layout/process1"/>
    <dgm:cxn modelId="{EDD011CD-78A9-4371-96DB-FB1BC3DA182E}" type="presOf" srcId="{D0F02954-58DA-4442-8C27-239D8BF3052B}" destId="{946B4661-62DB-4FA6-9D27-C0E2E18A523B}" srcOrd="1" destOrd="0" presId="urn:microsoft.com/office/officeart/2005/8/layout/process1"/>
    <dgm:cxn modelId="{B44F01EC-D0C4-459C-B741-B323D2E961DE}" type="presOf" srcId="{E7624679-90C2-4541-A1F6-7075304D5C6C}" destId="{79294C0F-534B-4B0E-AF55-3B4E9F79378C}" srcOrd="0" destOrd="0" presId="urn:microsoft.com/office/officeart/2005/8/layout/process1"/>
    <dgm:cxn modelId="{E028E5FF-CFA9-4D68-A0EB-E3D51D448484}" type="presOf" srcId="{2D2F366B-C63E-44BA-9279-B902F25EAA26}" destId="{86794C6D-C1E7-4FD8-9EE3-B21571896097}" srcOrd="0" destOrd="0" presId="urn:microsoft.com/office/officeart/2005/8/layout/process1"/>
    <dgm:cxn modelId="{CB52B830-E2E0-4041-82B1-4B882128578D}" type="presOf" srcId="{EA5CCB23-5A12-4BE0-A52E-114EF4C2BA65}" destId="{9897B3C2-FF82-4FBF-A9DA-7A4DFB7BD79E}" srcOrd="0" destOrd="0" presId="urn:microsoft.com/office/officeart/2005/8/layout/process1"/>
    <dgm:cxn modelId="{02022FFA-2904-4D70-A94C-0594680427BD}" type="presOf" srcId="{8CE968C0-F7DB-46F3-A7CC-1CFF17B78870}" destId="{5822B85E-52F7-431C-90E2-12B61DEC5797}" srcOrd="0" destOrd="0" presId="urn:microsoft.com/office/officeart/2005/8/layout/process1"/>
    <dgm:cxn modelId="{3C2EA5DB-00F5-4ABA-8B1F-4022B51D9AAD}" type="presOf" srcId="{D0F02954-58DA-4442-8C27-239D8BF3052B}" destId="{4F7344A6-1574-4E18-9CDB-0F2DAB18C3CB}" srcOrd="0" destOrd="0" presId="urn:microsoft.com/office/officeart/2005/8/layout/process1"/>
    <dgm:cxn modelId="{D8B45F95-046F-4915-ACF0-1C8498099D9A}" srcId="{E5AB9F74-4D12-43A1-AB15-378E72EEB953}" destId="{2D2F366B-C63E-44BA-9279-B902F25EAA26}" srcOrd="2" destOrd="0" parTransId="{A156CB6B-5C03-425D-924A-E270883085E4}" sibTransId="{65D8E819-76C8-4198-9500-C7275B957379}"/>
    <dgm:cxn modelId="{385E9306-D749-4C62-9866-24FD2642B099}" type="presOf" srcId="{EA5CCB23-5A12-4BE0-A52E-114EF4C2BA65}" destId="{84238810-BAC4-4880-ACC8-28F6F7FD4870}" srcOrd="1" destOrd="0" presId="urn:microsoft.com/office/officeart/2005/8/layout/process1"/>
    <dgm:cxn modelId="{DA6184BD-B600-4B34-9A92-8672FAA2718F}" srcId="{E5AB9F74-4D12-43A1-AB15-378E72EEB953}" destId="{8CE968C0-F7DB-46F3-A7CC-1CFF17B78870}" srcOrd="4" destOrd="0" parTransId="{153CD9BC-7B0A-4FAD-B08A-1422C05DB3BA}" sibTransId="{31BFB7B0-D267-4E5B-99F8-CDA967F36395}"/>
    <dgm:cxn modelId="{12FDFB8B-8D61-4022-AB0C-FD534E6298E8}" type="presOf" srcId="{8131DFE6-59D2-48BB-8DCA-6D24BFAA0417}" destId="{B33C4357-6BCB-4804-85DB-577696618FCE}" srcOrd="0" destOrd="0" presId="urn:microsoft.com/office/officeart/2005/8/layout/process1"/>
    <dgm:cxn modelId="{0609496C-CCCB-41B5-82BA-437DE6F662AE}" srcId="{E5AB9F74-4D12-43A1-AB15-378E72EEB953}" destId="{8131DFE6-59D2-48BB-8DCA-6D24BFAA0417}" srcOrd="0" destOrd="0" parTransId="{D76E1DDE-0C39-4E89-9E9F-692E94BD5E46}" sibTransId="{7AFE1A8B-2510-47CE-9781-CAC9FEB9ED46}"/>
    <dgm:cxn modelId="{5A58F21D-8F96-4762-84FA-87CF98932F15}" type="presOf" srcId="{E5AB9F74-4D12-43A1-AB15-378E72EEB953}" destId="{B55A3F69-5735-42FE-94FE-87744339D739}" srcOrd="0" destOrd="0" presId="urn:microsoft.com/office/officeart/2005/8/layout/process1"/>
    <dgm:cxn modelId="{EDD352B3-C155-4E9A-B9C5-58BFAE5EC342}" srcId="{E5AB9F74-4D12-43A1-AB15-378E72EEB953}" destId="{E7624679-90C2-4541-A1F6-7075304D5C6C}" srcOrd="1" destOrd="0" parTransId="{A8D34A19-8819-46CF-A6F2-0997C3115C38}" sibTransId="{EA5CCB23-5A12-4BE0-A52E-114EF4C2BA65}"/>
    <dgm:cxn modelId="{9F15A865-5F11-47D8-8C81-41B70A438ED8}" type="presOf" srcId="{65D8E819-76C8-4198-9500-C7275B957379}" destId="{62E175D0-970D-4186-BBB8-1DD2A2E7E34A}" srcOrd="0" destOrd="0" presId="urn:microsoft.com/office/officeart/2005/8/layout/process1"/>
    <dgm:cxn modelId="{33A70E6D-6C92-4C21-8AF2-E7BD13D811B5}" type="presOf" srcId="{7AFE1A8B-2510-47CE-9781-CAC9FEB9ED46}" destId="{4D9B9DDA-4A69-43DB-820B-CB58586EAF4D}" srcOrd="1" destOrd="0" presId="urn:microsoft.com/office/officeart/2005/8/layout/process1"/>
    <dgm:cxn modelId="{18CED9E5-9000-40E5-992A-7A91048C9389}" type="presOf" srcId="{65D8E819-76C8-4198-9500-C7275B957379}" destId="{E6FBC7CD-92BF-42AE-BCBD-F7D4D31D9706}" srcOrd="1" destOrd="0" presId="urn:microsoft.com/office/officeart/2005/8/layout/process1"/>
    <dgm:cxn modelId="{0AFB563E-BCF7-4125-A1FB-A16847E1EEA4}" type="presOf" srcId="{7AFE1A8B-2510-47CE-9781-CAC9FEB9ED46}" destId="{971A50DF-C304-48EC-BC14-320D961529C0}" srcOrd="0" destOrd="0" presId="urn:microsoft.com/office/officeart/2005/8/layout/process1"/>
    <dgm:cxn modelId="{CAA0F4BC-27CE-4EE4-8C82-4454DC5A868E}" type="presParOf" srcId="{B55A3F69-5735-42FE-94FE-87744339D739}" destId="{B33C4357-6BCB-4804-85DB-577696618FCE}" srcOrd="0" destOrd="0" presId="urn:microsoft.com/office/officeart/2005/8/layout/process1"/>
    <dgm:cxn modelId="{FD75EBB8-C845-4A3F-8AF3-B85A8BA3276F}" type="presParOf" srcId="{B55A3F69-5735-42FE-94FE-87744339D739}" destId="{971A50DF-C304-48EC-BC14-320D961529C0}" srcOrd="1" destOrd="0" presId="urn:microsoft.com/office/officeart/2005/8/layout/process1"/>
    <dgm:cxn modelId="{1F9C215D-C4DF-4BA0-B908-0D9322C2EDFC}" type="presParOf" srcId="{971A50DF-C304-48EC-BC14-320D961529C0}" destId="{4D9B9DDA-4A69-43DB-820B-CB58586EAF4D}" srcOrd="0" destOrd="0" presId="urn:microsoft.com/office/officeart/2005/8/layout/process1"/>
    <dgm:cxn modelId="{7571A5A7-B1C5-4FF3-888C-24EB87C8193E}" type="presParOf" srcId="{B55A3F69-5735-42FE-94FE-87744339D739}" destId="{79294C0F-534B-4B0E-AF55-3B4E9F79378C}" srcOrd="2" destOrd="0" presId="urn:microsoft.com/office/officeart/2005/8/layout/process1"/>
    <dgm:cxn modelId="{4D10806D-7F56-47B8-A864-3F1B31786763}" type="presParOf" srcId="{B55A3F69-5735-42FE-94FE-87744339D739}" destId="{9897B3C2-FF82-4FBF-A9DA-7A4DFB7BD79E}" srcOrd="3" destOrd="0" presId="urn:microsoft.com/office/officeart/2005/8/layout/process1"/>
    <dgm:cxn modelId="{B0BE1266-FD39-4906-9568-277402B20924}" type="presParOf" srcId="{9897B3C2-FF82-4FBF-A9DA-7A4DFB7BD79E}" destId="{84238810-BAC4-4880-ACC8-28F6F7FD4870}" srcOrd="0" destOrd="0" presId="urn:microsoft.com/office/officeart/2005/8/layout/process1"/>
    <dgm:cxn modelId="{64745D7F-8525-41A4-9A2C-FF5D1609C4BF}" type="presParOf" srcId="{B55A3F69-5735-42FE-94FE-87744339D739}" destId="{86794C6D-C1E7-4FD8-9EE3-B21571896097}" srcOrd="4" destOrd="0" presId="urn:microsoft.com/office/officeart/2005/8/layout/process1"/>
    <dgm:cxn modelId="{59E14815-2DC2-413B-9B93-33F9A463871A}" type="presParOf" srcId="{B55A3F69-5735-42FE-94FE-87744339D739}" destId="{62E175D0-970D-4186-BBB8-1DD2A2E7E34A}" srcOrd="5" destOrd="0" presId="urn:microsoft.com/office/officeart/2005/8/layout/process1"/>
    <dgm:cxn modelId="{9084432D-DFA4-4C75-A2C0-2EB8DE0E9799}" type="presParOf" srcId="{62E175D0-970D-4186-BBB8-1DD2A2E7E34A}" destId="{E6FBC7CD-92BF-42AE-BCBD-F7D4D31D9706}" srcOrd="0" destOrd="0" presId="urn:microsoft.com/office/officeart/2005/8/layout/process1"/>
    <dgm:cxn modelId="{0898E722-6F9F-40AC-9900-DA3FD80D0916}" type="presParOf" srcId="{B55A3F69-5735-42FE-94FE-87744339D739}" destId="{375E418E-412A-46DA-81E6-01B7DD028711}" srcOrd="6" destOrd="0" presId="urn:microsoft.com/office/officeart/2005/8/layout/process1"/>
    <dgm:cxn modelId="{3057CA0E-44B6-4210-BC58-991B83CBA524}" type="presParOf" srcId="{B55A3F69-5735-42FE-94FE-87744339D739}" destId="{4F7344A6-1574-4E18-9CDB-0F2DAB18C3CB}" srcOrd="7" destOrd="0" presId="urn:microsoft.com/office/officeart/2005/8/layout/process1"/>
    <dgm:cxn modelId="{BEA32D59-88E2-4C71-B763-44247C64FCCA}" type="presParOf" srcId="{4F7344A6-1574-4E18-9CDB-0F2DAB18C3CB}" destId="{946B4661-62DB-4FA6-9D27-C0E2E18A523B}" srcOrd="0" destOrd="0" presId="urn:microsoft.com/office/officeart/2005/8/layout/process1"/>
    <dgm:cxn modelId="{9F43E286-81D8-4870-9033-C4C08EC9D4D4}" type="presParOf" srcId="{B55A3F69-5735-42FE-94FE-87744339D739}" destId="{5822B85E-52F7-431C-90E2-12B61DEC579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C4357-6BCB-4804-85DB-577696618FCE}">
      <dsp:nvSpPr>
        <dsp:cNvPr id="0" name=""/>
        <dsp:cNvSpPr/>
      </dsp:nvSpPr>
      <dsp:spPr>
        <a:xfrm>
          <a:off x="4092" y="1366210"/>
          <a:ext cx="1268759" cy="11537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/>
            <a:t>Home page: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/>
            <a:t>Import clip(s)/Capture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/>
            <a:t>(Create project automatically)</a:t>
          </a:r>
          <a:endParaRPr lang="zh-TW" altLang="en-US" sz="1200" kern="1200" dirty="0"/>
        </a:p>
      </dsp:txBody>
      <dsp:txXfrm>
        <a:off x="37885" y="1400003"/>
        <a:ext cx="1201173" cy="1086192"/>
      </dsp:txXfrm>
    </dsp:sp>
    <dsp:sp modelId="{971A50DF-C304-48EC-BC14-320D961529C0}">
      <dsp:nvSpPr>
        <dsp:cNvPr id="0" name=""/>
        <dsp:cNvSpPr/>
      </dsp:nvSpPr>
      <dsp:spPr>
        <a:xfrm>
          <a:off x="1399728" y="1785773"/>
          <a:ext cx="268977" cy="314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000" kern="1200"/>
        </a:p>
      </dsp:txBody>
      <dsp:txXfrm>
        <a:off x="1399728" y="1848703"/>
        <a:ext cx="188284" cy="188792"/>
      </dsp:txXfrm>
    </dsp:sp>
    <dsp:sp modelId="{79294C0F-534B-4B0E-AF55-3B4E9F79378C}">
      <dsp:nvSpPr>
        <dsp:cNvPr id="0" name=""/>
        <dsp:cNvSpPr/>
      </dsp:nvSpPr>
      <dsp:spPr>
        <a:xfrm>
          <a:off x="1780356" y="1366210"/>
          <a:ext cx="1268759" cy="11537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/>
            <a:t>Pre-editing: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/>
            <a:t>Trim/Crop/Rotate video?</a:t>
          </a:r>
          <a:endParaRPr lang="zh-TW" altLang="en-US" sz="1200" kern="1200" dirty="0"/>
        </a:p>
      </dsp:txBody>
      <dsp:txXfrm>
        <a:off x="1814149" y="1400003"/>
        <a:ext cx="1201173" cy="1086192"/>
      </dsp:txXfrm>
    </dsp:sp>
    <dsp:sp modelId="{9897B3C2-FF82-4FBF-A9DA-7A4DFB7BD79E}">
      <dsp:nvSpPr>
        <dsp:cNvPr id="0" name=""/>
        <dsp:cNvSpPr/>
      </dsp:nvSpPr>
      <dsp:spPr>
        <a:xfrm>
          <a:off x="3175992" y="1785773"/>
          <a:ext cx="268977" cy="314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000" kern="1200"/>
        </a:p>
      </dsp:txBody>
      <dsp:txXfrm>
        <a:off x="3175992" y="1848703"/>
        <a:ext cx="188284" cy="188792"/>
      </dsp:txXfrm>
    </dsp:sp>
    <dsp:sp modelId="{86794C6D-C1E7-4FD8-9EE3-B21571896097}">
      <dsp:nvSpPr>
        <dsp:cNvPr id="0" name=""/>
        <dsp:cNvSpPr/>
      </dsp:nvSpPr>
      <dsp:spPr>
        <a:xfrm>
          <a:off x="3556620" y="1366210"/>
          <a:ext cx="1268759" cy="11537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/>
            <a:t>Add to/Remove from storyboard</a:t>
          </a:r>
          <a:endParaRPr lang="zh-TW" altLang="en-US" sz="1200" kern="1200" dirty="0"/>
        </a:p>
      </dsp:txBody>
      <dsp:txXfrm>
        <a:off x="3590413" y="1400003"/>
        <a:ext cx="1201173" cy="1086192"/>
      </dsp:txXfrm>
    </dsp:sp>
    <dsp:sp modelId="{62E175D0-970D-4186-BBB8-1DD2A2E7E34A}">
      <dsp:nvSpPr>
        <dsp:cNvPr id="0" name=""/>
        <dsp:cNvSpPr/>
      </dsp:nvSpPr>
      <dsp:spPr>
        <a:xfrm>
          <a:off x="4952255" y="1785773"/>
          <a:ext cx="268977" cy="314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000" kern="1200"/>
        </a:p>
      </dsp:txBody>
      <dsp:txXfrm>
        <a:off x="4952255" y="1848703"/>
        <a:ext cx="188284" cy="188792"/>
      </dsp:txXfrm>
    </dsp:sp>
    <dsp:sp modelId="{375E418E-412A-46DA-81E6-01B7DD028711}">
      <dsp:nvSpPr>
        <dsp:cNvPr id="0" name=""/>
        <dsp:cNvSpPr/>
      </dsp:nvSpPr>
      <dsp:spPr>
        <a:xfrm>
          <a:off x="5332883" y="1366210"/>
          <a:ext cx="1268759" cy="11537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/>
            <a:t>Edit page: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/>
            <a:t>Select a clip to edit</a:t>
          </a:r>
          <a:endParaRPr lang="zh-TW" altLang="en-US" sz="1200" kern="1200" dirty="0"/>
        </a:p>
      </dsp:txBody>
      <dsp:txXfrm>
        <a:off x="5366676" y="1400003"/>
        <a:ext cx="1201173" cy="1086192"/>
      </dsp:txXfrm>
    </dsp:sp>
    <dsp:sp modelId="{4F7344A6-1574-4E18-9CDB-0F2DAB18C3CB}">
      <dsp:nvSpPr>
        <dsp:cNvPr id="0" name=""/>
        <dsp:cNvSpPr/>
      </dsp:nvSpPr>
      <dsp:spPr>
        <a:xfrm>
          <a:off x="6728519" y="1785773"/>
          <a:ext cx="268977" cy="3146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000" kern="1200"/>
        </a:p>
      </dsp:txBody>
      <dsp:txXfrm>
        <a:off x="6728519" y="1848703"/>
        <a:ext cx="188284" cy="188792"/>
      </dsp:txXfrm>
    </dsp:sp>
    <dsp:sp modelId="{5822B85E-52F7-431C-90E2-12B61DEC5797}">
      <dsp:nvSpPr>
        <dsp:cNvPr id="0" name=""/>
        <dsp:cNvSpPr/>
      </dsp:nvSpPr>
      <dsp:spPr>
        <a:xfrm>
          <a:off x="7109147" y="1366210"/>
          <a:ext cx="1268759" cy="11537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/>
            <a:t>Produce/Share</a:t>
          </a:r>
          <a:endParaRPr lang="zh-TW" altLang="en-US" sz="1200" kern="1200" dirty="0"/>
        </a:p>
      </dsp:txBody>
      <dsp:txXfrm>
        <a:off x="7142940" y="1400003"/>
        <a:ext cx="1201173" cy="1086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263AD-5B69-4226-B676-1AF6496BC8FA}" type="datetimeFigureOut">
              <a:rPr lang="zh-TW" altLang="en-US" smtClean="0"/>
              <a:t>2016/11/25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0016C-0AC8-4030-83D0-F06429D855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731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0016C-0AC8-4030-83D0-F06429D8555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3460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0016C-0AC8-4030-83D0-F06429D8555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3460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876551"/>
            <a:ext cx="7772400" cy="873919"/>
          </a:xfrm>
          <a:noFill/>
          <a:effectLst/>
        </p:spPr>
        <p:txBody>
          <a:bodyPr vert="horz" lIns="45720" rIns="45720" anchor="ctr">
            <a:noAutofit/>
          </a:bodyPr>
          <a:lstStyle>
            <a:lvl1pPr marL="115888" indent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zh-TW" altLang="en-US" sz="3600" b="0" kern="1200" cap="none" spc="0" baseline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微軟正黑體" pitchFamily="34" charset="-120"/>
                <a:cs typeface="+mj-cs"/>
                <a:sym typeface="Calibri"/>
              </a:defRPr>
            </a:lvl1pPr>
          </a:lstStyle>
          <a:p>
            <a:pPr marL="115888" lvl="0" indent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/>
            </a:pPr>
            <a:r>
              <a:rPr lang="en-US" altLang="zh-TW" smtClean="0"/>
              <a:t>Click to edit Master title style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00500"/>
            <a:ext cx="6400800" cy="5715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圖片 7" descr="Create+Play_1.jpg"/>
          <p:cNvPicPr>
            <a:picLocks noChangeAspect="1"/>
          </p:cNvPicPr>
          <p:nvPr/>
        </p:nvPicPr>
        <p:blipFill rotWithShape="1">
          <a:blip r:embed="rId2" cstate="print"/>
          <a:srcRect t="23940" b="16329"/>
          <a:stretch/>
        </p:blipFill>
        <p:spPr>
          <a:xfrm>
            <a:off x="0" y="0"/>
            <a:ext cx="9144000" cy="25585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 smtClean="0"/>
              <a:t>Click icon to add picture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Larg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05978"/>
            <a:ext cx="8839200" cy="422672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42950"/>
            <a:ext cx="4419600" cy="3943350"/>
          </a:xfrm>
        </p:spPr>
        <p:txBody>
          <a:bodyPr>
            <a:normAutofit/>
          </a:bodyPr>
          <a:lstStyle>
            <a:lvl1pPr>
              <a:buFontTx/>
              <a:buBlip>
                <a:blip r:embed="rId2"/>
              </a:buBlip>
              <a:defRPr sz="2300" b="1">
                <a:solidFill>
                  <a:schemeClr val="tx2"/>
                </a:solidFill>
              </a:defRPr>
            </a:lvl1pPr>
            <a:lvl2pPr marL="548640" indent="-182880">
              <a:buFont typeface="Arial" pitchFamily="34" charset="0"/>
              <a:buChar char="•"/>
              <a:defRPr sz="1500"/>
            </a:lvl2pPr>
            <a:lvl3pPr marL="914400"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48200" y="742950"/>
            <a:ext cx="4343400" cy="3943350"/>
          </a:xfrm>
        </p:spPr>
        <p:txBody>
          <a:bodyPr>
            <a:normAutofit/>
          </a:bodyPr>
          <a:lstStyle>
            <a:lvl1pPr>
              <a:buFontTx/>
              <a:buBlip>
                <a:blip r:embed="rId2"/>
              </a:buBlip>
              <a:defRPr sz="2300" b="1">
                <a:solidFill>
                  <a:schemeClr val="tx2"/>
                </a:solidFill>
              </a:defRPr>
            </a:lvl1pPr>
            <a:lvl2pPr marL="548640" indent="-182880">
              <a:buFont typeface="Arial" pitchFamily="34" charset="0"/>
              <a:buChar char="•"/>
              <a:defRPr sz="1500"/>
            </a:lvl2pPr>
            <a:lvl3pPr marL="914400"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I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552950"/>
            <a:ext cx="9144000" cy="59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64" tIns="54831" rIns="109664" bIns="54831" rtlCol="0" anchor="ctr"/>
          <a:lstStyle/>
          <a:p>
            <a:pPr algn="ctr"/>
            <a:endParaRPr lang="en-US" sz="1900" dirty="0" smtClean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86800" y="4816055"/>
            <a:ext cx="457200" cy="286827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 flipH="1">
            <a:off x="0" y="1"/>
            <a:ext cx="9144000" cy="157074"/>
          </a:xfrm>
          <a:prstGeom prst="rect">
            <a:avLst/>
          </a:prstGeom>
          <a:gradFill>
            <a:gsLst>
              <a:gs pos="25000">
                <a:schemeClr val="tx1"/>
              </a:gs>
              <a:gs pos="72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3" descr="C:\_PM\Images\_img_library\logo\New folder\CyberLink_White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91628" y="23285"/>
            <a:ext cx="487392" cy="135861"/>
          </a:xfrm>
          <a:prstGeom prst="rect">
            <a:avLst/>
          </a:prstGeom>
          <a:noFill/>
        </p:spPr>
      </p:pic>
      <p:sp>
        <p:nvSpPr>
          <p:cNvPr id="8" name="標題 5"/>
          <p:cNvSpPr>
            <a:spLocks noGrp="1"/>
          </p:cNvSpPr>
          <p:nvPr>
            <p:ph type="title"/>
          </p:nvPr>
        </p:nvSpPr>
        <p:spPr>
          <a:xfrm>
            <a:off x="13062" y="7076"/>
            <a:ext cx="8391876" cy="299903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592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標題投影片 (無背景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020491"/>
            <a:ext cx="7772400" cy="1102519"/>
          </a:xfrm>
          <a:noFill/>
          <a:effectLst/>
        </p:spPr>
        <p:txBody>
          <a:bodyPr vert="horz" lIns="45720" rIns="45720" anchor="ctr">
            <a:noAutofit/>
          </a:bodyPr>
          <a:lstStyle>
            <a:lvl1pPr marL="115888" indent="0" algn="ctr" defTabSz="914400" rtl="0" eaLnBrk="1" latinLnBrk="0" hangingPunct="1">
              <a:spcBef>
                <a:spcPct val="0"/>
              </a:spcBef>
              <a:buNone/>
              <a:defRPr kumimoji="0" lang="zh-TW" altLang="en-US" sz="3600" b="0" kern="1200" cap="none" spc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600450"/>
            <a:ext cx="6400800" cy="6286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2000" y="2914651"/>
            <a:ext cx="7772400" cy="1021556"/>
          </a:xfrm>
          <a:noFill/>
          <a:effectLst/>
        </p:spPr>
        <p:txBody>
          <a:bodyPr vert="horz" lIns="45720" rIns="45720" anchor="ctr">
            <a:noAutofit/>
          </a:bodyPr>
          <a:lstStyle>
            <a:lvl1pPr>
              <a:defRPr lang="zh-TW" altLang="en-US" dirty="0">
                <a:latin typeface="+mj-lt"/>
              </a:defRPr>
            </a:lvl1pPr>
          </a:lstStyle>
          <a:p>
            <a:pPr lvl="0"/>
            <a:r>
              <a:rPr lang="en-US" altLang="zh-TW" smtClean="0"/>
              <a:t>Click to edit Master title style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Z:\Upload\2MingYen\play\_archive2\play_ALL_02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0"/>
            <a:ext cx="9144000" cy="2194560"/>
          </a:xfrm>
          <a:prstGeom prst="rect">
            <a:avLst/>
          </a:prstGeom>
          <a:noFill/>
        </p:spPr>
      </p:pic>
      <p:pic>
        <p:nvPicPr>
          <p:cNvPr id="8" name="圖片 7" descr="play_ALL_ok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572003" y="1"/>
            <a:ext cx="4572001" cy="22122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0"/>
          </p:nvPr>
        </p:nvSpPr>
        <p:spPr>
          <a:xfrm>
            <a:off x="381000" y="914400"/>
            <a:ext cx="8382000" cy="38862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altLang="zh-TW" dirty="0" smtClean="0"/>
            </a:lvl1pPr>
            <a:lvl2pPr>
              <a:defRPr lang="en-US" altLang="zh-TW" dirty="0" smtClean="0"/>
            </a:lvl2pPr>
            <a:lvl3pPr>
              <a:defRPr lang="en-US" altLang="zh-TW" dirty="0" smtClean="0"/>
            </a:lvl3pPr>
            <a:lvl4pPr>
              <a:defRPr lang="en-US" altLang="zh-TW" dirty="0" smtClean="0"/>
            </a:lvl4pPr>
            <a:lvl5pPr>
              <a:defRPr lang="zh-TW" altLang="en-US" dirty="0"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16609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16609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/>
          </p:nvPr>
        </p:nvSpPr>
        <p:spPr>
          <a:xfrm>
            <a:off x="452438" y="3000379"/>
            <a:ext cx="4038600" cy="16609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9" name="內容版面配置區 3"/>
          <p:cNvSpPr>
            <a:spLocks noGrp="1"/>
          </p:cNvSpPr>
          <p:nvPr>
            <p:ph sz="half" idx="14"/>
          </p:nvPr>
        </p:nvSpPr>
        <p:spPr>
          <a:xfrm>
            <a:off x="4643438" y="3000379"/>
            <a:ext cx="4038600" cy="16609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800100"/>
            <a:ext cx="4038600" cy="394335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2000" b="1">
                <a:latin typeface="Calibri" pitchFamily="34" charset="0"/>
              </a:defRPr>
            </a:lvl1pPr>
            <a:lvl2pPr marL="403225" indent="-177800">
              <a:spcBef>
                <a:spcPts val="300"/>
              </a:spcBef>
              <a:defRPr sz="1800">
                <a:latin typeface="Calibri" pitchFamily="34" charset="0"/>
              </a:defRPr>
            </a:lvl2pPr>
            <a:lvl3pPr marL="688975" indent="-177800">
              <a:spcBef>
                <a:spcPts val="0"/>
              </a:spcBef>
              <a:defRPr sz="1600">
                <a:latin typeface="Calibri" pitchFamily="34" charset="0"/>
              </a:defRPr>
            </a:lvl3pPr>
            <a:lvl4pPr marL="968375" indent="-161925">
              <a:defRPr sz="1400">
                <a:latin typeface="Calibri" pitchFamily="34" charset="0"/>
              </a:defRPr>
            </a:lvl4pPr>
            <a:lvl5pPr marL="1200150" indent="-166688">
              <a:defRPr sz="14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800100"/>
            <a:ext cx="4038600" cy="3943350"/>
          </a:xfrm>
        </p:spPr>
        <p:txBody>
          <a:bodyPr>
            <a:noAutofit/>
          </a:bodyPr>
          <a:lstStyle>
            <a:lvl1pPr>
              <a:defRPr sz="2000" b="1">
                <a:latin typeface="Calibri" pitchFamily="34" charset="0"/>
              </a:defRPr>
            </a:lvl1pPr>
            <a:lvl2pPr marL="403225" indent="-177800">
              <a:spcBef>
                <a:spcPts val="300"/>
              </a:spcBef>
              <a:defRPr sz="1800">
                <a:latin typeface="Calibri" pitchFamily="34" charset="0"/>
              </a:defRPr>
            </a:lvl2pPr>
            <a:lvl3pPr marL="688975" indent="-177800">
              <a:spcBef>
                <a:spcPts val="0"/>
              </a:spcBef>
              <a:tabLst/>
              <a:defRPr sz="1600">
                <a:latin typeface="Calibri" pitchFamily="34" charset="0"/>
              </a:defRPr>
            </a:lvl3pPr>
            <a:lvl4pPr marL="968375" indent="-173038">
              <a:defRPr sz="1400">
                <a:latin typeface="Calibri" pitchFamily="34" charset="0"/>
              </a:defRPr>
            </a:lvl4pPr>
            <a:lvl5pPr marL="1200150" indent="-166688">
              <a:defRPr sz="14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49352" y="4869657"/>
            <a:ext cx="381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6" y="735546"/>
            <a:ext cx="4040188" cy="378042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95536" y="1167595"/>
            <a:ext cx="4040188" cy="34270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4011" y="735546"/>
            <a:ext cx="4041775" cy="378042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8" y="1167595"/>
            <a:ext cx="4041775" cy="34270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ben_hall\Desktop\PowerDVD 14\Headers\PDVD14_cover.jpg"/>
          <p:cNvPicPr>
            <a:picLocks noChangeAspect="1" noChangeArrowheads="1"/>
          </p:cNvPicPr>
          <p:nvPr/>
        </p:nvPicPr>
        <p:blipFill>
          <a:blip r:embed="rId19" cstate="print"/>
          <a:srcRect t="90949"/>
          <a:stretch>
            <a:fillRect/>
          </a:stretch>
        </p:blipFill>
        <p:spPr bwMode="auto">
          <a:xfrm>
            <a:off x="0" y="4785996"/>
            <a:ext cx="9144000" cy="357504"/>
          </a:xfrm>
          <a:prstGeom prst="rect">
            <a:avLst/>
          </a:prstGeom>
          <a:noFill/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76062" y="228600"/>
            <a:ext cx="8391876" cy="571500"/>
          </a:xfrm>
          <a:prstGeom prst="rect">
            <a:avLst/>
          </a:prstGeom>
          <a:noFill/>
          <a:effectLst/>
        </p:spPr>
        <p:txBody>
          <a:bodyPr vert="horz" lIns="45720" rIns="45720" anchor="ctr">
            <a:no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07179" y="895350"/>
            <a:ext cx="8329642" cy="382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343400" y="4836944"/>
            <a:ext cx="457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4" descr="http://sites.amd.com/PublishingImages/Public/Logo_CorporateLogos/160W/cyberlink-logo-apr08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88900" y="4818460"/>
            <a:ext cx="901700" cy="28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7" descr="CREATE-PLAY.png"/>
          <p:cNvPicPr>
            <a:picLocks noChangeAspect="1"/>
          </p:cNvPicPr>
          <p:nvPr/>
        </p:nvPicPr>
        <p:blipFill>
          <a:blip r:embed="rId21" cstate="print">
            <a:lum bright="100000"/>
          </a:blip>
          <a:srcRect/>
          <a:stretch>
            <a:fillRect/>
          </a:stretch>
        </p:blipFill>
        <p:spPr bwMode="auto">
          <a:xfrm>
            <a:off x="7086602" y="4823070"/>
            <a:ext cx="2038369" cy="306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marL="115888" indent="0" algn="ctr" defTabSz="914400" rtl="0" eaLnBrk="1" latinLnBrk="0" hangingPunct="1">
        <a:spcBef>
          <a:spcPct val="0"/>
        </a:spcBef>
        <a:buNone/>
        <a:defRPr kumimoji="0" lang="zh-TW" altLang="en-US" sz="2800" b="0" kern="1200" cap="none" spc="0" baseline="0" dirty="0">
          <a:ln>
            <a:noFill/>
          </a:ln>
          <a:solidFill>
            <a:srgbClr val="C00000"/>
          </a:solidFill>
          <a:effectLst/>
          <a:latin typeface="Calibri" pitchFamily="34" charset="0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1200"/>
        </a:spcBef>
        <a:buClr>
          <a:srgbClr val="C00000"/>
        </a:buClr>
        <a:buSzPct val="60000"/>
        <a:buFont typeface="Wingdings" pitchFamily="2" charset="2"/>
        <a:buChar char="u"/>
        <a:defRPr sz="2400" kern="1200" baseline="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561975" indent="-214313" algn="l" defTabSz="914400" rtl="0" eaLnBrk="1" latinLnBrk="0" hangingPunct="1">
        <a:spcBef>
          <a:spcPts val="200"/>
        </a:spcBef>
        <a:buClr>
          <a:srgbClr val="375BB0"/>
        </a:buClr>
        <a:buSzPct val="60000"/>
        <a:buFont typeface="Wingdings" pitchFamily="2" charset="2"/>
        <a:buChar char="n"/>
        <a:defRPr sz="2000" kern="1200">
          <a:solidFill>
            <a:srgbClr val="254061"/>
          </a:solidFill>
          <a:latin typeface="+mj-lt"/>
          <a:ea typeface="+mn-ea"/>
          <a:cs typeface="+mn-cs"/>
        </a:defRPr>
      </a:lvl2pPr>
      <a:lvl3pPr marL="914400" indent="-231775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l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312863" indent="-282575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1546225" indent="-233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ActionDirector</a:t>
            </a:r>
            <a:r>
              <a:rPr lang="en-US" altLang="zh-TW" dirty="0" smtClean="0"/>
              <a:t> Mobile</a:t>
            </a:r>
            <a:br>
              <a:rPr lang="en-US" altLang="zh-TW" dirty="0" smtClean="0"/>
            </a:br>
            <a:r>
              <a:rPr lang="en-US" altLang="zh-TW" dirty="0" smtClean="0"/>
              <a:t>Feature Proposal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PM: Elvis Chen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613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Title Designer: </a:t>
            </a:r>
            <a:r>
              <a:rPr lang="en-US" altLang="zh-TW" dirty="0"/>
              <a:t>Shadow and Border controls</a:t>
            </a:r>
            <a:endParaRPr lang="zh-TW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02167"/>
            <a:ext cx="2667000" cy="4741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1708825" y="3466695"/>
            <a:ext cx="198000" cy="198000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Straight Connector 8"/>
          <p:cNvCxnSpPr>
            <a:stCxn id="7" idx="1"/>
            <a:endCxn id="7" idx="5"/>
          </p:cNvCxnSpPr>
          <p:nvPr/>
        </p:nvCxnSpPr>
        <p:spPr>
          <a:xfrm>
            <a:off x="1737821" y="3495691"/>
            <a:ext cx="140008" cy="140008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Connector 10"/>
          <p:cNvSpPr/>
          <p:nvPr/>
        </p:nvSpPr>
        <p:spPr>
          <a:xfrm>
            <a:off x="2034000" y="3137575"/>
            <a:ext cx="252000" cy="252000"/>
          </a:xfrm>
          <a:prstGeom prst="flowChartConnector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595" y="3111634"/>
            <a:ext cx="338935" cy="300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lowchart: Connector 11"/>
          <p:cNvSpPr/>
          <p:nvPr/>
        </p:nvSpPr>
        <p:spPr>
          <a:xfrm>
            <a:off x="1682885" y="3447240"/>
            <a:ext cx="252000" cy="252000"/>
          </a:xfrm>
          <a:prstGeom prst="flowChartConnector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Rectangle 1"/>
          <p:cNvSpPr/>
          <p:nvPr/>
        </p:nvSpPr>
        <p:spPr>
          <a:xfrm>
            <a:off x="1676400" y="3790950"/>
            <a:ext cx="2590800" cy="685800"/>
          </a:xfrm>
          <a:prstGeom prst="rect">
            <a:avLst/>
          </a:prstGeom>
          <a:solidFill>
            <a:schemeClr val="tx1">
              <a:lumMod val="75000"/>
              <a:lumOff val="2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02167"/>
            <a:ext cx="2667000" cy="4741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13"/>
          <p:cNvSpPr/>
          <p:nvPr/>
        </p:nvSpPr>
        <p:spPr>
          <a:xfrm>
            <a:off x="4985425" y="3466695"/>
            <a:ext cx="198000" cy="198000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Straight Connector 14"/>
          <p:cNvCxnSpPr>
            <a:stCxn id="14" idx="1"/>
            <a:endCxn id="14" idx="5"/>
          </p:cNvCxnSpPr>
          <p:nvPr/>
        </p:nvCxnSpPr>
        <p:spPr>
          <a:xfrm>
            <a:off x="5014421" y="3495691"/>
            <a:ext cx="140008" cy="140008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Connector 15"/>
          <p:cNvSpPr/>
          <p:nvPr/>
        </p:nvSpPr>
        <p:spPr>
          <a:xfrm>
            <a:off x="5632315" y="3137575"/>
            <a:ext cx="252000" cy="252000"/>
          </a:xfrm>
          <a:prstGeom prst="flowChartConnector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195" y="3111634"/>
            <a:ext cx="338935" cy="300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ular Callout 19"/>
          <p:cNvSpPr/>
          <p:nvPr/>
        </p:nvSpPr>
        <p:spPr>
          <a:xfrm>
            <a:off x="76200" y="1733550"/>
            <a:ext cx="2266545" cy="914400"/>
          </a:xfrm>
          <a:prstGeom prst="wedgeRectCallout">
            <a:avLst>
              <a:gd name="adj1" fmla="val 21819"/>
              <a:gd name="adj2" fmla="val 13503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If no border/shadow, display selection on the first color preset (transparent) and grey-out controls</a:t>
            </a:r>
            <a:endParaRPr lang="zh-TW" alt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5411820" y="4043870"/>
            <a:ext cx="720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7308715" y="4019550"/>
            <a:ext cx="76200" cy="228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2" name="Picture 2" descr="C:\Users\elvis_chen\Dropbox\PDRM\gesture_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98424">
            <a:off x="5911286" y="3081863"/>
            <a:ext cx="837890" cy="149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ular Callout 22"/>
          <p:cNvSpPr/>
          <p:nvPr/>
        </p:nvSpPr>
        <p:spPr>
          <a:xfrm>
            <a:off x="6781800" y="2724150"/>
            <a:ext cx="2266545" cy="457200"/>
          </a:xfrm>
          <a:prstGeom prst="wedgeRectCallout">
            <a:avLst>
              <a:gd name="adj1" fmla="val -96922"/>
              <a:gd name="adj2" fmla="val 1243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Tap preset color to enable it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7043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smtClean="0"/>
              <a:t>Related Features</a:t>
            </a:r>
          </a:p>
          <a:p>
            <a:pPr lvl="1"/>
            <a:r>
              <a:rPr lang="en-US" altLang="zh-TW" dirty="0" smtClean="0"/>
              <a:t>Project</a:t>
            </a:r>
          </a:p>
          <a:p>
            <a:pPr lvl="2"/>
            <a:r>
              <a:rPr lang="en-US" altLang="zh-TW" dirty="0" smtClean="0"/>
              <a:t>Project creation/delete</a:t>
            </a:r>
          </a:p>
          <a:p>
            <a:pPr lvl="2"/>
            <a:r>
              <a:rPr lang="en-US" altLang="zh-TW" dirty="0" smtClean="0"/>
              <a:t>Auto save</a:t>
            </a:r>
          </a:p>
          <a:p>
            <a:pPr lvl="2"/>
            <a:r>
              <a:rPr lang="en-US" altLang="zh-TW" dirty="0" smtClean="0"/>
              <a:t>Project list page</a:t>
            </a:r>
          </a:p>
          <a:p>
            <a:pPr lvl="1"/>
            <a:r>
              <a:rPr lang="en-US" altLang="zh-TW" dirty="0" smtClean="0"/>
              <a:t>Editing</a:t>
            </a:r>
          </a:p>
          <a:p>
            <a:pPr lvl="2"/>
            <a:r>
              <a:rPr lang="en-US" altLang="zh-TW" dirty="0" smtClean="0"/>
              <a:t>Storyboard</a:t>
            </a:r>
          </a:p>
          <a:p>
            <a:pPr lvl="2"/>
            <a:r>
              <a:rPr lang="en-US" altLang="zh-TW" dirty="0" smtClean="0"/>
              <a:t>Support photo?</a:t>
            </a:r>
          </a:p>
          <a:p>
            <a:pPr lvl="2"/>
            <a:r>
              <a:rPr lang="en-US" altLang="zh-TW" dirty="0" smtClean="0"/>
              <a:t>Able to add multiple clips</a:t>
            </a:r>
          </a:p>
          <a:p>
            <a:pPr lvl="2"/>
            <a:r>
              <a:rPr lang="en-US" altLang="zh-TW" dirty="0" smtClean="0"/>
              <a:t>Pre-editing </a:t>
            </a:r>
            <a:r>
              <a:rPr lang="en-US" altLang="zh-TW" dirty="0"/>
              <a:t>before adding to </a:t>
            </a:r>
            <a:r>
              <a:rPr lang="en-US" altLang="zh-TW" dirty="0" smtClean="0"/>
              <a:t>storyboard?</a:t>
            </a:r>
          </a:p>
          <a:p>
            <a:pPr lvl="2"/>
            <a:r>
              <a:rPr lang="en-US" altLang="zh-TW" dirty="0" smtClean="0"/>
              <a:t>Cross-clip title</a:t>
            </a:r>
            <a:endParaRPr lang="en-US" altLang="zh-TW" dirty="0"/>
          </a:p>
          <a:p>
            <a:pPr lvl="2"/>
            <a:endParaRPr lang="zh-TW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V2.0 Multiple clip supports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35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00070497"/>
              </p:ext>
            </p:extLst>
          </p:nvPr>
        </p:nvGraphicFramePr>
        <p:xfrm>
          <a:off x="381000" y="914400"/>
          <a:ext cx="83820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Workflow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54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2016</a:t>
            </a:r>
            <a:endParaRPr lang="zh-TW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11/3</a:t>
            </a:r>
            <a:r>
              <a:rPr lang="zh-TW" altLang="en-US" dirty="0" smtClean="0"/>
              <a:t> </a:t>
            </a:r>
            <a:r>
              <a:rPr lang="en-US" altLang="zh-TW" dirty="0" smtClean="0"/>
              <a:t>v1.01</a:t>
            </a:r>
          </a:p>
          <a:p>
            <a:pPr lvl="1"/>
            <a:r>
              <a:rPr lang="en-US" altLang="zh-TW" dirty="0" smtClean="0"/>
              <a:t>Rate us &amp; Send feedback</a:t>
            </a:r>
            <a:endParaRPr lang="en-US" altLang="zh-TW" dirty="0"/>
          </a:p>
          <a:p>
            <a:r>
              <a:rPr lang="en-US" altLang="zh-TW" dirty="0" smtClean="0"/>
              <a:t>11/17 v1.02</a:t>
            </a:r>
          </a:p>
          <a:p>
            <a:pPr lvl="1"/>
            <a:r>
              <a:rPr lang="en-US" altLang="zh-TW" dirty="0" smtClean="0"/>
              <a:t>On screen helps (Tips)</a:t>
            </a:r>
          </a:p>
          <a:p>
            <a:r>
              <a:rPr lang="en-US" altLang="zh-TW" dirty="0" smtClean="0"/>
              <a:t>11/24 v1.1</a:t>
            </a:r>
          </a:p>
          <a:p>
            <a:pPr lvl="1"/>
            <a:r>
              <a:rPr lang="en-US" altLang="zh-TW" dirty="0" smtClean="0"/>
              <a:t>Title Designer: Border &amp; Shadow</a:t>
            </a:r>
            <a:endParaRPr lang="en-US" altLang="zh-TW" dirty="0" smtClean="0"/>
          </a:p>
          <a:p>
            <a:r>
              <a:rPr lang="en-US" altLang="zh-TW" dirty="0" smtClean="0"/>
              <a:t>12/1 v1.2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Color Presets</a:t>
            </a:r>
            <a:endParaRPr lang="en-US" altLang="zh-TW" dirty="0" smtClean="0"/>
          </a:p>
          <a:p>
            <a:r>
              <a:rPr lang="en-US" altLang="zh-TW" dirty="0" smtClean="0"/>
              <a:t>12/15 </a:t>
            </a:r>
            <a:r>
              <a:rPr lang="en-US" altLang="zh-TW" dirty="0" smtClean="0"/>
              <a:t>v1.3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Rotate &amp; Flip (TBD)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Add more color presets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 smtClean="0"/>
              <a:t>2017</a:t>
            </a:r>
            <a:endParaRPr lang="zh-TW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TW" dirty="0"/>
              <a:t>1/B </a:t>
            </a:r>
            <a:r>
              <a:rPr lang="en-US" altLang="zh-TW" dirty="0" smtClean="0"/>
              <a:t>v2.0 </a:t>
            </a:r>
            <a:r>
              <a:rPr lang="en-US" altLang="zh-TW" dirty="0" smtClean="0"/>
              <a:t>(TBD)</a:t>
            </a:r>
            <a:endParaRPr lang="en-US" altLang="zh-TW" dirty="0"/>
          </a:p>
          <a:p>
            <a:pPr lvl="1"/>
            <a:r>
              <a:rPr lang="en-US" altLang="zh-TW" dirty="0"/>
              <a:t>Multiple clips support</a:t>
            </a:r>
          </a:p>
          <a:p>
            <a:pPr lvl="1"/>
            <a:r>
              <a:rPr lang="en-US" altLang="zh-TW" dirty="0"/>
              <a:t>Project</a:t>
            </a:r>
          </a:p>
          <a:p>
            <a:endParaRPr lang="zh-TW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Feature &amp; Schedule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 Screen Helps</a:t>
            </a:r>
            <a:endParaRPr lang="zh-TW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127115" y="2038350"/>
            <a:ext cx="15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/>
                </a:solidFill>
              </a:rPr>
              <a:t>Play and Pause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pic>
        <p:nvPicPr>
          <p:cNvPr id="59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921" y="914400"/>
            <a:ext cx="2185987" cy="3886200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2113915" y="915228"/>
            <a:ext cx="2160000" cy="3636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Curved Connector 73"/>
          <p:cNvCxnSpPr/>
          <p:nvPr/>
        </p:nvCxnSpPr>
        <p:spPr>
          <a:xfrm rot="5400000" flipH="1" flipV="1">
            <a:off x="2089013" y="3752852"/>
            <a:ext cx="609604" cy="76200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127115" y="310515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>
                <a:solidFill>
                  <a:schemeClr val="bg1"/>
                </a:solidFill>
              </a:rPr>
              <a:t>Drag the white bar or tap timeline to seek</a:t>
            </a:r>
          </a:p>
        </p:txBody>
      </p:sp>
      <p:cxnSp>
        <p:nvCxnSpPr>
          <p:cNvPr id="77" name="Curved Connector 76"/>
          <p:cNvCxnSpPr/>
          <p:nvPr/>
        </p:nvCxnSpPr>
        <p:spPr>
          <a:xfrm rot="10800000">
            <a:off x="3803515" y="3943350"/>
            <a:ext cx="381000" cy="228600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584315" y="356235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>
                <a:solidFill>
                  <a:schemeClr val="bg1"/>
                </a:solidFill>
              </a:rPr>
              <a:t>Drag the blue bars to mark </a:t>
            </a:r>
          </a:p>
          <a:p>
            <a:pPr algn="ctr"/>
            <a:r>
              <a:rPr lang="en-US" altLang="zh-TW" sz="1000" dirty="0" smtClean="0">
                <a:solidFill>
                  <a:schemeClr val="bg1"/>
                </a:solidFill>
              </a:rPr>
              <a:t>in and out</a:t>
            </a:r>
          </a:p>
        </p:txBody>
      </p:sp>
      <p:pic>
        <p:nvPicPr>
          <p:cNvPr id="89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315" y="908602"/>
            <a:ext cx="2185987" cy="3886200"/>
          </a:xfrm>
          <a:prstGeom prst="rect">
            <a:avLst/>
          </a:prstGeom>
        </p:spPr>
      </p:pic>
      <p:sp>
        <p:nvSpPr>
          <p:cNvPr id="90" name="Rectangle 89"/>
          <p:cNvSpPr/>
          <p:nvPr/>
        </p:nvSpPr>
        <p:spPr>
          <a:xfrm>
            <a:off x="4876941" y="915228"/>
            <a:ext cx="2160000" cy="3636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6" name="Curved Connector 95"/>
          <p:cNvCxnSpPr/>
          <p:nvPr/>
        </p:nvCxnSpPr>
        <p:spPr>
          <a:xfrm rot="5400000" flipH="1" flipV="1">
            <a:off x="4794115" y="3105150"/>
            <a:ext cx="609600" cy="152400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876800" y="249555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>
                <a:solidFill>
                  <a:schemeClr val="bg1"/>
                </a:solidFill>
              </a:rPr>
              <a:t>Drag the white bar or tap timeline to seek the video</a:t>
            </a:r>
          </a:p>
        </p:txBody>
      </p:sp>
      <p:cxnSp>
        <p:nvCxnSpPr>
          <p:cNvPr id="98" name="Curved Connector 97"/>
          <p:cNvCxnSpPr/>
          <p:nvPr/>
        </p:nvCxnSpPr>
        <p:spPr>
          <a:xfrm rot="16200000" flipV="1">
            <a:off x="6664258" y="3298892"/>
            <a:ext cx="304800" cy="222115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410200" y="295275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>
                <a:solidFill>
                  <a:schemeClr val="bg1"/>
                </a:solidFill>
              </a:rPr>
              <a:t>Drag the blue bars to set effect area</a:t>
            </a:r>
          </a:p>
        </p:txBody>
      </p:sp>
      <p:cxnSp>
        <p:nvCxnSpPr>
          <p:cNvPr id="104" name="Curved Connector 103"/>
          <p:cNvCxnSpPr/>
          <p:nvPr/>
        </p:nvCxnSpPr>
        <p:spPr>
          <a:xfrm rot="5400000" flipH="1" flipV="1">
            <a:off x="5439510" y="3779226"/>
            <a:ext cx="533400" cy="76200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4800600" y="3333750"/>
            <a:ext cx="205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>
                <a:solidFill>
                  <a:schemeClr val="bg1"/>
                </a:solidFill>
              </a:rPr>
              <a:t>Drag to adjust video speed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617447" y="1121718"/>
            <a:ext cx="152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chemeClr val="bg1"/>
                </a:solidFill>
              </a:rPr>
              <a:t>Show this tip next time</a:t>
            </a:r>
            <a:endParaRPr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23311" y="1123950"/>
            <a:ext cx="152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chemeClr val="bg1"/>
                </a:solidFill>
              </a:rPr>
              <a:t>Show this tip next time</a:t>
            </a:r>
            <a:endParaRPr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534619" y="1151536"/>
            <a:ext cx="152400" cy="152400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rgbClr val="00B0F0"/>
                </a:solidFill>
              </a:rPr>
              <a:t>v</a:t>
            </a:r>
            <a:endParaRPr lang="zh-TW" altLang="en-US" sz="1200" dirty="0">
              <a:solidFill>
                <a:srgbClr val="00B0F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327515" y="1147142"/>
            <a:ext cx="152400" cy="152400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rgbClr val="00B0F0"/>
                </a:solidFill>
              </a:rPr>
              <a:t>v</a:t>
            </a:r>
            <a:endParaRPr lang="zh-TW" altLang="en-US" sz="1200" dirty="0">
              <a:solidFill>
                <a:srgbClr val="00B0F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81600" y="1375742"/>
            <a:ext cx="1628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900" dirty="0">
                <a:solidFill>
                  <a:schemeClr val="bg1"/>
                </a:solidFill>
              </a:rPr>
              <a:t>Video tutorial: </a:t>
            </a:r>
            <a:endParaRPr lang="en-US" altLang="zh-TW" sz="9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sz="900" dirty="0" smtClean="0">
                <a:solidFill>
                  <a:srgbClr val="0070C0"/>
                </a:solidFill>
              </a:rPr>
              <a:t>https</a:t>
            </a:r>
            <a:r>
              <a:rPr lang="en-US" altLang="zh-TW" sz="900" dirty="0">
                <a:solidFill>
                  <a:srgbClr val="0070C0"/>
                </a:solidFill>
              </a:rPr>
              <a:t>://youtu.be/NcoBuo-sTBc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09800" y="137718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" dirty="0" smtClean="0">
                <a:solidFill>
                  <a:schemeClr val="bg1"/>
                </a:solidFill>
              </a:rPr>
              <a:t>Video tutorial:</a:t>
            </a:r>
          </a:p>
          <a:p>
            <a:pPr algn="ctr"/>
            <a:r>
              <a:rPr lang="en-US" altLang="zh-TW" sz="900" dirty="0">
                <a:solidFill>
                  <a:srgbClr val="0070C0"/>
                </a:solidFill>
              </a:rPr>
              <a:t>https://youtu.be/WcK4qwQrMrM</a:t>
            </a:r>
            <a:endParaRPr lang="zh-TW" altLang="en-US" sz="90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8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0" grpId="0" animBg="1"/>
      <p:bldP spid="75" grpId="0"/>
      <p:bldP spid="78" grpId="0"/>
      <p:bldP spid="90" grpId="0" animBg="1"/>
      <p:bldP spid="97" grpId="0"/>
      <p:bldP spid="99" grpId="0"/>
      <p:bldP spid="107" grpId="0"/>
      <p:bldP spid="54" grpId="0"/>
      <p:bldP spid="56" grpId="0"/>
      <p:bldP spid="57" grpId="0" animBg="1"/>
      <p:bldP spid="5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 Screen Helps</a:t>
            </a:r>
            <a:endParaRPr lang="zh-TW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95350"/>
            <a:ext cx="2185987" cy="3886200"/>
          </a:xfrm>
        </p:spPr>
      </p:pic>
      <p:sp>
        <p:nvSpPr>
          <p:cNvPr id="9" name="Rectangle 8"/>
          <p:cNvSpPr/>
          <p:nvPr/>
        </p:nvSpPr>
        <p:spPr>
          <a:xfrm>
            <a:off x="692426" y="915228"/>
            <a:ext cx="2160000" cy="3636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Curved Connector 13"/>
          <p:cNvCxnSpPr/>
          <p:nvPr/>
        </p:nvCxnSpPr>
        <p:spPr>
          <a:xfrm rot="16200000" flipV="1">
            <a:off x="381000" y="3105150"/>
            <a:ext cx="1600200" cy="76200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1962150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/>
                </a:solidFill>
              </a:rPr>
              <a:t>Set how many times you want the segment to repeat playback.</a:t>
            </a:r>
          </a:p>
        </p:txBody>
      </p:sp>
      <p:cxnSp>
        <p:nvCxnSpPr>
          <p:cNvPr id="16" name="Curved Connector 15"/>
          <p:cNvCxnSpPr/>
          <p:nvPr/>
        </p:nvCxnSpPr>
        <p:spPr>
          <a:xfrm rot="16200000" flipV="1">
            <a:off x="2158862" y="3587612"/>
            <a:ext cx="635276" cy="228600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43000" y="2876550"/>
            <a:ext cx="1752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/>
                </a:solidFill>
              </a:rPr>
              <a:t>Enable if you want the video to play forward and backward as it loops playback.</a:t>
            </a:r>
          </a:p>
        </p:txBody>
      </p:sp>
      <p:pic>
        <p:nvPicPr>
          <p:cNvPr id="2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006" y="914400"/>
            <a:ext cx="2185987" cy="3886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491948" y="916950"/>
            <a:ext cx="2160000" cy="3636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Curved Connector 29"/>
          <p:cNvCxnSpPr/>
          <p:nvPr/>
        </p:nvCxnSpPr>
        <p:spPr>
          <a:xfrm rot="16200000" flipV="1">
            <a:off x="4254362" y="3537088"/>
            <a:ext cx="635276" cy="228600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581400" y="293364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>
                <a:solidFill>
                  <a:schemeClr val="bg1"/>
                </a:solidFill>
              </a:rPr>
              <a:t>Enable to make the video segment play in reverse.</a:t>
            </a:r>
            <a:endParaRPr lang="en-US" altLang="zh-TW" sz="1000" dirty="0">
              <a:solidFill>
                <a:schemeClr val="bg1"/>
              </a:solidFill>
            </a:endParaRPr>
          </a:p>
        </p:txBody>
      </p:sp>
      <p:pic>
        <p:nvPicPr>
          <p:cNvPr id="32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908602"/>
            <a:ext cx="2185987" cy="38862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6248400" y="895350"/>
            <a:ext cx="2160000" cy="3636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Curved Connector 33"/>
          <p:cNvCxnSpPr/>
          <p:nvPr/>
        </p:nvCxnSpPr>
        <p:spPr>
          <a:xfrm rot="5400000" flipH="1" flipV="1">
            <a:off x="6248400" y="3181350"/>
            <a:ext cx="457200" cy="152400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48400" y="264795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/>
                </a:solidFill>
              </a:rPr>
              <a:t>Drag the white bar or tap on timeline to seek in the video.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14400" y="1351026"/>
            <a:ext cx="18069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/>
                </a:solidFill>
              </a:rPr>
              <a:t>Video tutorial: </a:t>
            </a:r>
            <a:endParaRPr lang="en-US" altLang="zh-TW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sz="1000" dirty="0" smtClean="0">
                <a:solidFill>
                  <a:srgbClr val="0070C0"/>
                </a:solidFill>
              </a:rPr>
              <a:t>https</a:t>
            </a:r>
            <a:r>
              <a:rPr lang="en-US" altLang="zh-TW" sz="1000" dirty="0">
                <a:solidFill>
                  <a:srgbClr val="0070C0"/>
                </a:solidFill>
              </a:rPr>
              <a:t>://youtu.be/VCX8znrrT4w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99373" y="1368612"/>
            <a:ext cx="18069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/>
                </a:solidFill>
              </a:rPr>
              <a:t>Video tutorial: </a:t>
            </a:r>
            <a:endParaRPr lang="en-US" altLang="zh-TW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https://youtu.be/AcvC2iyA270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434572" y="1239654"/>
            <a:ext cx="18453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000" dirty="0">
                <a:solidFill>
                  <a:schemeClr val="bg1"/>
                </a:solidFill>
              </a:rPr>
              <a:t>Video tutorial: </a:t>
            </a:r>
            <a:endParaRPr lang="en-US" altLang="zh-TW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sz="1000" dirty="0">
                <a:solidFill>
                  <a:srgbClr val="0070C0"/>
                </a:solidFill>
              </a:rPr>
              <a:t>https://youtu.be/BahV2KXgXuA</a:t>
            </a:r>
          </a:p>
        </p:txBody>
      </p:sp>
      <p:cxnSp>
        <p:nvCxnSpPr>
          <p:cNvPr id="44" name="Curved Connector 43"/>
          <p:cNvCxnSpPr/>
          <p:nvPr/>
        </p:nvCxnSpPr>
        <p:spPr>
          <a:xfrm rot="5400000" flipH="1" flipV="1">
            <a:off x="6629400" y="3790950"/>
            <a:ext cx="457200" cy="152400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553200" y="339084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>
                <a:solidFill>
                  <a:schemeClr val="bg1"/>
                </a:solidFill>
              </a:rPr>
              <a:t>Select the title template to add and to edit</a:t>
            </a:r>
            <a:endParaRPr lang="en-US" altLang="zh-TW" sz="10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68940" y="1211596"/>
            <a:ext cx="152400" cy="152400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rgbClr val="00B0F0"/>
                </a:solidFill>
              </a:rPr>
              <a:t>v</a:t>
            </a:r>
            <a:endParaRPr lang="zh-TW" altLang="en-US" sz="1200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58110" y="1174306"/>
            <a:ext cx="152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chemeClr val="bg1"/>
                </a:solidFill>
              </a:rPr>
              <a:t>Show this tip next time</a:t>
            </a:r>
            <a:endParaRPr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49430" y="1214826"/>
            <a:ext cx="152400" cy="152400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rgbClr val="00B0F0"/>
                </a:solidFill>
              </a:rPr>
              <a:t>v</a:t>
            </a:r>
            <a:endParaRPr lang="zh-TW" altLang="en-US" sz="1200" dirty="0">
              <a:solidFill>
                <a:srgbClr val="00B0F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38600" y="1177536"/>
            <a:ext cx="152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chemeClr val="bg1"/>
                </a:solidFill>
              </a:rPr>
              <a:t>Show this tip next time</a:t>
            </a:r>
            <a:endParaRPr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692630" y="1091414"/>
            <a:ext cx="152400" cy="152400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rgbClr val="00B0F0"/>
                </a:solidFill>
              </a:rPr>
              <a:t>v</a:t>
            </a:r>
            <a:endParaRPr lang="zh-TW" altLang="en-US" sz="1200" dirty="0">
              <a:solidFill>
                <a:srgbClr val="00B0F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81800" y="1054124"/>
            <a:ext cx="152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chemeClr val="bg1"/>
                </a:solidFill>
              </a:rPr>
              <a:t>Show this tip next time</a:t>
            </a:r>
            <a:endParaRPr lang="zh-TW" altLang="en-US" sz="9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3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7" grpId="0"/>
      <p:bldP spid="27" grpId="0" animBg="1"/>
      <p:bldP spid="31" grpId="0"/>
      <p:bldP spid="33" grpId="0" animBg="1"/>
      <p:bldP spid="35" grpId="0"/>
      <p:bldP spid="37" grpId="0"/>
      <p:bldP spid="39" grpId="0"/>
      <p:bldP spid="40" grpId="0"/>
      <p:bldP spid="45" grpId="0"/>
      <p:bldP spid="22" grpId="0" animBg="1"/>
      <p:bldP spid="23" grpId="0"/>
      <p:bldP spid="24" grpId="0" animBg="1"/>
      <p:bldP spid="25" grpId="0"/>
      <p:bldP spid="28" grpId="0" animBg="1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006" y="914400"/>
            <a:ext cx="2185987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Settings: New </a:t>
            </a:r>
            <a:r>
              <a:rPr lang="en-US" altLang="zh-TW" dirty="0"/>
              <a:t>O</a:t>
            </a:r>
            <a:r>
              <a:rPr lang="en-US" altLang="zh-TW" dirty="0" smtClean="0"/>
              <a:t>ptions</a:t>
            </a:r>
            <a:endParaRPr lang="zh-TW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05200" y="2698210"/>
            <a:ext cx="1447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95000"/>
                  </a:schemeClr>
                </a:solidFill>
              </a:rPr>
              <a:t>Rate This App</a:t>
            </a:r>
            <a:endParaRPr lang="zh-TW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05200" y="2952750"/>
            <a:ext cx="1447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95000"/>
                  </a:schemeClr>
                </a:solidFill>
              </a:rPr>
              <a:t>Send Feedback</a:t>
            </a:r>
            <a:endParaRPr lang="zh-TW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98715" y="3092180"/>
            <a:ext cx="1981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 smtClean="0">
                <a:solidFill>
                  <a:schemeClr val="bg1">
                    <a:lumMod val="65000"/>
                  </a:schemeClr>
                </a:solidFill>
              </a:rPr>
              <a:t>Contact us via e-mail directly</a:t>
            </a:r>
            <a:endParaRPr lang="zh-TW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05200" y="2369090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 smtClean="0">
                <a:solidFill>
                  <a:schemeClr val="bg1"/>
                </a:solidFill>
              </a:rPr>
              <a:t>Reset All </a:t>
            </a:r>
            <a:r>
              <a:rPr lang="en-US" altLang="zh-TW" sz="1050" dirty="0">
                <a:solidFill>
                  <a:schemeClr val="bg1"/>
                </a:solidFill>
              </a:rPr>
              <a:t>T</a:t>
            </a:r>
            <a:r>
              <a:rPr lang="en-US" altLang="zh-TW" sz="1050" dirty="0" smtClean="0">
                <a:solidFill>
                  <a:schemeClr val="bg1"/>
                </a:solidFill>
              </a:rPr>
              <a:t>ips</a:t>
            </a:r>
            <a:endParaRPr lang="zh-TW" altLang="en-US" sz="1050" dirty="0">
              <a:solidFill>
                <a:schemeClr val="bg1"/>
              </a:solidFill>
            </a:endParaRPr>
          </a:p>
        </p:txBody>
      </p:sp>
      <p:sp>
        <p:nvSpPr>
          <p:cNvPr id="14" name="Frame 13"/>
          <p:cNvSpPr/>
          <p:nvPr/>
        </p:nvSpPr>
        <p:spPr>
          <a:xfrm>
            <a:off x="3429000" y="2266950"/>
            <a:ext cx="1600200" cy="1066800"/>
          </a:xfrm>
          <a:prstGeom prst="frame">
            <a:avLst>
              <a:gd name="adj1" fmla="val 611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>
          <a:xfrm>
            <a:off x="533400" y="1885950"/>
            <a:ext cx="2438400" cy="457200"/>
          </a:xfrm>
          <a:prstGeom prst="wedgeRectCallout">
            <a:avLst>
              <a:gd name="adj1" fmla="val 68426"/>
              <a:gd name="adj2" fmla="val 837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Reset all unchecked “Show this tip net time”</a:t>
            </a:r>
            <a:endParaRPr lang="zh-TW" altLang="en-US" sz="1400" dirty="0"/>
          </a:p>
        </p:txBody>
      </p:sp>
      <p:sp>
        <p:nvSpPr>
          <p:cNvPr id="25" name="Rectangular Callout 24"/>
          <p:cNvSpPr/>
          <p:nvPr/>
        </p:nvSpPr>
        <p:spPr>
          <a:xfrm>
            <a:off x="533400" y="2571750"/>
            <a:ext cx="2438400" cy="457200"/>
          </a:xfrm>
          <a:prstGeom prst="wedgeRectCallout">
            <a:avLst>
              <a:gd name="adj1" fmla="val 67096"/>
              <a:gd name="adj2" fmla="val 100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Tap to pop up a dialog first</a:t>
            </a:r>
            <a:endParaRPr lang="zh-TW" altLang="en-US" sz="14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6248400" y="895350"/>
            <a:ext cx="2185987" cy="3886200"/>
            <a:chOff x="6248400" y="895350"/>
            <a:chExt cx="2185987" cy="3886200"/>
          </a:xfrm>
        </p:grpSpPr>
        <p:pic>
          <p:nvPicPr>
            <p:cNvPr id="27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400" y="895350"/>
              <a:ext cx="2185987" cy="388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ounded Rectangle 17"/>
            <p:cNvSpPr/>
            <p:nvPr/>
          </p:nvSpPr>
          <p:spPr>
            <a:xfrm>
              <a:off x="6477000" y="2266950"/>
              <a:ext cx="1752600" cy="990600"/>
            </a:xfrm>
            <a:prstGeom prst="roundRect">
              <a:avLst>
                <a:gd name="adj" fmla="val 730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bg1"/>
                  </a:solidFill>
                </a:rPr>
                <a:t>Would</a:t>
              </a:r>
              <a:r>
                <a:rPr lang="en-US" altLang="zh-TW" sz="1000" dirty="0"/>
                <a:t> you like to give </a:t>
              </a:r>
              <a:r>
                <a:rPr lang="en-US" altLang="zh-TW" sz="1000" dirty="0" err="1"/>
                <a:t>ActionDirector</a:t>
              </a:r>
              <a:r>
                <a:rPr lang="en-US" altLang="zh-TW" sz="1000" dirty="0"/>
                <a:t> 5 stars? We’d really appreciate that.</a:t>
              </a:r>
            </a:p>
            <a:p>
              <a:pPr algn="ctr"/>
              <a:endParaRPr lang="en-US" altLang="zh-TW" sz="1000" dirty="0"/>
            </a:p>
            <a:p>
              <a:pPr algn="ctr"/>
              <a:endParaRPr lang="zh-TW" altLang="en-US" sz="1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20000" y="2952750"/>
              <a:ext cx="381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rgbClr val="0070C0"/>
                  </a:solidFill>
                </a:rPr>
                <a:t>OK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53200" y="2952750"/>
              <a:ext cx="1219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 smtClean="0">
                  <a:solidFill>
                    <a:srgbClr val="0070C0"/>
                  </a:solidFill>
                </a:rPr>
                <a:t>Send Feedback</a:t>
              </a:r>
              <a:endParaRPr lang="zh-TW" altLang="en-US" sz="10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2" name="Rectangular Callout 31"/>
          <p:cNvSpPr/>
          <p:nvPr/>
        </p:nvSpPr>
        <p:spPr>
          <a:xfrm>
            <a:off x="5715000" y="3409950"/>
            <a:ext cx="1752600" cy="457200"/>
          </a:xfrm>
          <a:prstGeom prst="wedgeRectCallout">
            <a:avLst>
              <a:gd name="adj1" fmla="val 35936"/>
              <a:gd name="adj2" fmla="val -10012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Tap to Send Feedback</a:t>
            </a:r>
            <a:endParaRPr lang="zh-TW" altLang="en-US" sz="1400" dirty="0"/>
          </a:p>
        </p:txBody>
      </p:sp>
      <p:sp>
        <p:nvSpPr>
          <p:cNvPr id="33" name="Rectangular Callout 32"/>
          <p:cNvSpPr/>
          <p:nvPr/>
        </p:nvSpPr>
        <p:spPr>
          <a:xfrm>
            <a:off x="7467600" y="3943350"/>
            <a:ext cx="1600200" cy="457200"/>
          </a:xfrm>
          <a:prstGeom prst="wedgeRectCallout">
            <a:avLst>
              <a:gd name="adj1" fmla="val -26487"/>
              <a:gd name="adj2" fmla="val -21027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Tap to Google Play</a:t>
            </a:r>
            <a:endParaRPr lang="zh-TW" altLang="en-US" sz="1400" dirty="0"/>
          </a:p>
        </p:txBody>
      </p:sp>
      <p:sp>
        <p:nvSpPr>
          <p:cNvPr id="34" name="Rectangular Callout 33"/>
          <p:cNvSpPr/>
          <p:nvPr/>
        </p:nvSpPr>
        <p:spPr>
          <a:xfrm>
            <a:off x="533400" y="3181350"/>
            <a:ext cx="2438400" cy="457200"/>
          </a:xfrm>
          <a:prstGeom prst="wedgeRectCallout">
            <a:avLst>
              <a:gd name="adj1" fmla="val 68455"/>
              <a:gd name="adj2" fmla="val -4650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Tap to Send Feedback page</a:t>
            </a:r>
            <a:endParaRPr lang="zh-TW" altLang="en-US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9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5" grpId="0" animBg="1"/>
      <p:bldP spid="32" grpId="0" animBg="1"/>
      <p:bldP spid="33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79006" y="914400"/>
            <a:ext cx="2185987" cy="3886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Settings: New Options</a:t>
            </a:r>
            <a:endParaRPr lang="zh-TW" altLang="en-US" dirty="0"/>
          </a:p>
        </p:txBody>
      </p:sp>
      <p:pic>
        <p:nvPicPr>
          <p:cNvPr id="2052" name="Picture 4" descr="https://cdn3.iconfinder.com/data/icons/school-and-education/39/school_icons_paper_plane_icon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252" y="984802"/>
            <a:ext cx="228600" cy="16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00500" y="938420"/>
            <a:ext cx="114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>
                <a:solidFill>
                  <a:schemeClr val="bg1"/>
                </a:solidFill>
              </a:rPr>
              <a:t>Send Feedback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581400" y="1352550"/>
            <a:ext cx="1981200" cy="990600"/>
          </a:xfrm>
          <a:prstGeom prst="roundRect">
            <a:avLst>
              <a:gd name="adj" fmla="val 529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1000" dirty="0" smtClean="0">
                <a:solidFill>
                  <a:schemeClr val="bg1">
                    <a:lumMod val="95000"/>
                  </a:schemeClr>
                </a:solidFill>
              </a:rPr>
              <a:t>Help us enhance this app with your new ideas by reporting any issue you might have experienced.</a:t>
            </a:r>
            <a:endParaRPr lang="zh-TW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581400" y="2419350"/>
            <a:ext cx="1981200" cy="228600"/>
          </a:xfrm>
          <a:prstGeom prst="roundRect">
            <a:avLst>
              <a:gd name="adj" fmla="val 529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1000" dirty="0" smtClean="0">
                <a:solidFill>
                  <a:schemeClr val="bg1">
                    <a:lumMod val="95000"/>
                  </a:schemeClr>
                </a:solidFill>
              </a:rPr>
              <a:t>E-mail</a:t>
            </a:r>
            <a:endParaRPr lang="zh-TW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81400" y="2724150"/>
            <a:ext cx="1981200" cy="762000"/>
          </a:xfrm>
          <a:prstGeom prst="roundRect">
            <a:avLst>
              <a:gd name="adj" fmla="val 5296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TW" sz="1000" dirty="0" smtClean="0"/>
              <a:t>           </a:t>
            </a:r>
          </a:p>
          <a:p>
            <a:pPr algn="ctr"/>
            <a:endParaRPr lang="en-US" altLang="zh-TW" sz="1000" dirty="0"/>
          </a:p>
          <a:p>
            <a:pPr algn="ctr"/>
            <a:endParaRPr lang="en-US" altLang="zh-TW" sz="1000" dirty="0" smtClean="0"/>
          </a:p>
          <a:p>
            <a:pPr algn="ctr"/>
            <a:r>
              <a:rPr lang="en-US" altLang="zh-TW" sz="1000" dirty="0" smtClean="0">
                <a:solidFill>
                  <a:schemeClr val="bg1">
                    <a:lumMod val="75000"/>
                  </a:schemeClr>
                </a:solidFill>
              </a:rPr>
              <a:t>Add a screenshot</a:t>
            </a:r>
            <a:endParaRPr lang="zh-TW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581" y="2820709"/>
            <a:ext cx="604837" cy="40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ular Callout 12"/>
          <p:cNvSpPr/>
          <p:nvPr/>
        </p:nvSpPr>
        <p:spPr>
          <a:xfrm>
            <a:off x="762000" y="1504950"/>
            <a:ext cx="2438400" cy="457200"/>
          </a:xfrm>
          <a:prstGeom prst="wedgeRectCallout">
            <a:avLst>
              <a:gd name="adj1" fmla="val 69241"/>
              <a:gd name="adj2" fmla="val -249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The same wording as PDR and PHD</a:t>
            </a:r>
            <a:endParaRPr lang="zh-TW" altLang="en-US" sz="1400" dirty="0"/>
          </a:p>
        </p:txBody>
      </p:sp>
      <p:sp>
        <p:nvSpPr>
          <p:cNvPr id="14" name="Rectangular Callout 13"/>
          <p:cNvSpPr/>
          <p:nvPr/>
        </p:nvSpPr>
        <p:spPr>
          <a:xfrm>
            <a:off x="838200" y="3105150"/>
            <a:ext cx="2438400" cy="457200"/>
          </a:xfrm>
          <a:prstGeom prst="wedgeRectCallout">
            <a:avLst>
              <a:gd name="adj1" fmla="val 69241"/>
              <a:gd name="adj2" fmla="val -249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Tap to open photo library to attach</a:t>
            </a:r>
            <a:endParaRPr lang="zh-TW" altLang="en-US" sz="1400" dirty="0"/>
          </a:p>
        </p:txBody>
      </p:sp>
      <p:sp>
        <p:nvSpPr>
          <p:cNvPr id="15" name="Rectangular Callout 14"/>
          <p:cNvSpPr/>
          <p:nvPr/>
        </p:nvSpPr>
        <p:spPr>
          <a:xfrm>
            <a:off x="5943600" y="971550"/>
            <a:ext cx="2438400" cy="762000"/>
          </a:xfrm>
          <a:prstGeom prst="wedgeRectCallout">
            <a:avLst>
              <a:gd name="adj1" fmla="val -64183"/>
              <a:gd name="adj2" fmla="val -3390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Tap to send to ActionDirector_AppFeedback@cyberlink.com</a:t>
            </a:r>
            <a:endParaRPr lang="zh-TW" altLang="en-US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5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Color Presets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343" y="267310"/>
            <a:ext cx="2742857" cy="4876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4473"/>
            <a:ext cx="2742857" cy="4876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362200" y="57150"/>
            <a:ext cx="914400" cy="3048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Current</a:t>
            </a:r>
            <a:endParaRPr lang="zh-TW" altLang="en-US" sz="14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636344"/>
            <a:ext cx="457200" cy="452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ular Callout 9"/>
          <p:cNvSpPr/>
          <p:nvPr/>
        </p:nvSpPr>
        <p:spPr>
          <a:xfrm>
            <a:off x="7239000" y="1047750"/>
            <a:ext cx="1828800" cy="533400"/>
          </a:xfrm>
          <a:prstGeom prst="wedgeRectCallout">
            <a:avLst>
              <a:gd name="adj1" fmla="val -63385"/>
              <a:gd name="adj2" fmla="val 8183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Same preview size as in Title Designer</a:t>
            </a:r>
            <a:endParaRPr lang="zh-TW" altLang="en-US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9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665165338"/>
              </p:ext>
            </p:extLst>
          </p:nvPr>
        </p:nvGraphicFramePr>
        <p:xfrm>
          <a:off x="1811020" y="2007870"/>
          <a:ext cx="5521960" cy="292608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380490"/>
                <a:gridCol w="1380490"/>
                <a:gridCol w="1380490"/>
                <a:gridCol w="1380490"/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Category #1</a:t>
                      </a:r>
                      <a:endParaRPr lang="zh-TW" sz="1200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Category #2</a:t>
                      </a:r>
                      <a:endParaRPr lang="zh-TW" sz="120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strike="sngStrike" dirty="0">
                          <a:effectLst/>
                        </a:rPr>
                        <a:t>Category #</a:t>
                      </a:r>
                      <a:r>
                        <a:rPr lang="en-US" sz="1200" strike="sngStrike" dirty="0" smtClean="0">
                          <a:effectLst/>
                        </a:rPr>
                        <a:t>3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200" strike="sngStrike" dirty="0" smtClean="0">
                          <a:effectLst/>
                          <a:latin typeface="Calibri"/>
                          <a:ea typeface="新細明體"/>
                          <a:cs typeface="新細明體"/>
                        </a:rPr>
                        <a:t>Food</a:t>
                      </a:r>
                      <a:endParaRPr lang="zh-TW" sz="1200" strike="sngStrike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Category #4</a:t>
                      </a:r>
                      <a:endParaRPr lang="zh-TW" sz="1200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新細明體"/>
                          <a:cs typeface="新細明體"/>
                        </a:rPr>
                        <a:t>Film</a:t>
                      </a:r>
                      <a:endParaRPr lang="zh-TW" sz="1200" b="1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1F497D"/>
                          </a:solidFill>
                          <a:effectLst/>
                          <a:latin typeface="Calibri"/>
                          <a:ea typeface="新細明體"/>
                          <a:cs typeface="新細明體"/>
                        </a:rPr>
                        <a:t>Candy</a:t>
                      </a:r>
                      <a:endParaRPr lang="zh-TW" sz="1200" b="1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strike="sngStrike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新細明體"/>
                          <a:cs typeface="新細明體"/>
                        </a:rPr>
                        <a:t>Cake</a:t>
                      </a:r>
                      <a:endParaRPr lang="zh-TW" sz="1200" b="1" strike="sngStrike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新細明體"/>
                          <a:cs typeface="新細明體"/>
                        </a:rPr>
                        <a:t>Orchid</a:t>
                      </a:r>
                      <a:endParaRPr lang="zh-TW" sz="1200" b="1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新細明體"/>
                          <a:cs typeface="新細明體"/>
                        </a:rPr>
                        <a:t>London</a:t>
                      </a:r>
                      <a:endParaRPr lang="zh-TW" sz="1200" b="1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1F497D"/>
                          </a:solidFill>
                          <a:effectLst/>
                          <a:latin typeface="Calibri"/>
                          <a:ea typeface="新細明體"/>
                          <a:cs typeface="新細明體"/>
                        </a:rPr>
                        <a:t>Aesthetic</a:t>
                      </a:r>
                      <a:endParaRPr lang="zh-TW" sz="1200" b="1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strike="sngStrike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新細明體"/>
                          <a:cs typeface="新細明體"/>
                        </a:rPr>
                        <a:t>Savory</a:t>
                      </a:r>
                      <a:endParaRPr lang="zh-TW" sz="1200" b="1" strike="sngStrike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新細明體"/>
                          <a:cs typeface="新細明體"/>
                        </a:rPr>
                        <a:t>New age</a:t>
                      </a:r>
                      <a:endParaRPr lang="zh-TW" sz="1200" b="1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新細明體"/>
                          <a:cs typeface="新細明體"/>
                        </a:rPr>
                        <a:t>Spring</a:t>
                      </a:r>
                      <a:endParaRPr lang="zh-TW" sz="1200" b="1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新細明體"/>
                          <a:cs typeface="新細明體"/>
                        </a:rPr>
                        <a:t>Gentle</a:t>
                      </a:r>
                      <a:endParaRPr lang="zh-TW" sz="1200" b="1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strike="sngStrike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新細明體"/>
                          <a:cs typeface="新細明體"/>
                        </a:rPr>
                        <a:t>Cuisine</a:t>
                      </a:r>
                      <a:endParaRPr lang="zh-TW" sz="1200" b="1" strike="sngStrike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新細明體"/>
                          <a:cs typeface="新細明體"/>
                        </a:rPr>
                        <a:t>Crescent</a:t>
                      </a:r>
                      <a:endParaRPr lang="zh-TW" sz="1200" b="1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新細明體"/>
                          <a:cs typeface="新細明體"/>
                        </a:rPr>
                        <a:t>Autumn</a:t>
                      </a:r>
                      <a:endParaRPr lang="zh-TW" sz="1200" b="1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新細明體"/>
                          <a:cs typeface="新細明體"/>
                        </a:rPr>
                        <a:t>Cool</a:t>
                      </a:r>
                      <a:endParaRPr lang="zh-TW" sz="1200" b="1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strike="sngStrike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新細明體"/>
                          <a:cs typeface="新細明體"/>
                        </a:rPr>
                        <a:t>Teatime</a:t>
                      </a:r>
                      <a:endParaRPr lang="zh-TW" sz="1200" b="1" strike="sngStrike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新細明體"/>
                          <a:cs typeface="新細明體"/>
                        </a:rPr>
                        <a:t>Gloom</a:t>
                      </a:r>
                      <a:endParaRPr lang="zh-TW" sz="1200" b="1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新細明體"/>
                          <a:cs typeface="新細明體"/>
                        </a:rPr>
                        <a:t>Zephyr</a:t>
                      </a:r>
                      <a:endParaRPr lang="zh-TW" sz="1200" b="1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1F497D"/>
                          </a:solidFill>
                          <a:effectLst/>
                          <a:latin typeface="Calibri"/>
                          <a:ea typeface="新細明體"/>
                          <a:cs typeface="新細明體"/>
                        </a:rPr>
                        <a:t>Retro</a:t>
                      </a:r>
                      <a:endParaRPr lang="zh-TW" sz="1200" b="1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strike="sngStrike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新細明體"/>
                          <a:cs typeface="新細明體"/>
                        </a:rPr>
                        <a:t>Black Tea</a:t>
                      </a:r>
                      <a:endParaRPr lang="zh-TW" sz="1200" b="1" strike="sngStrike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新細明體"/>
                          <a:cs typeface="新細明體"/>
                        </a:rPr>
                        <a:t>Hippie</a:t>
                      </a:r>
                      <a:endParaRPr lang="zh-TW" sz="1200" b="1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1F497D"/>
                          </a:solidFill>
                          <a:effectLst/>
                          <a:latin typeface="Calibri"/>
                          <a:ea typeface="新細明體"/>
                          <a:cs typeface="新細明體"/>
                        </a:rPr>
                        <a:t>Process</a:t>
                      </a:r>
                      <a:endParaRPr lang="zh-TW" sz="1200" b="1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1F497D"/>
                          </a:solidFill>
                          <a:effectLst/>
                          <a:latin typeface="Calibri"/>
                          <a:ea typeface="新細明體"/>
                          <a:cs typeface="新細明體"/>
                        </a:rPr>
                        <a:t>Forest</a:t>
                      </a:r>
                      <a:endParaRPr lang="zh-TW" sz="1200" b="1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strike="sngStrike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新細明體"/>
                          <a:cs typeface="新細明體"/>
                        </a:rPr>
                        <a:t>Feast</a:t>
                      </a:r>
                      <a:endParaRPr lang="zh-TW" sz="1200" b="1" strike="sngStrike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1F497D"/>
                          </a:solidFill>
                          <a:effectLst/>
                          <a:latin typeface="Calibri"/>
                          <a:ea typeface="新細明體"/>
                          <a:cs typeface="新細明體"/>
                        </a:rPr>
                        <a:t>Coffee</a:t>
                      </a:r>
                      <a:endParaRPr lang="zh-TW" sz="1200" b="1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highlight>
                            <a:srgbClr val="00FF00"/>
                          </a:highlight>
                        </a:rPr>
                        <a:t>Tinted</a:t>
                      </a:r>
                      <a:endParaRPr lang="zh-TW" sz="12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00FF00"/>
                          </a:highlight>
                        </a:rPr>
                        <a:t>Fresh</a:t>
                      </a:r>
                      <a:endParaRPr lang="zh-TW" sz="1200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strike="sngStrike" dirty="0">
                          <a:effectLst/>
                          <a:highlight>
                            <a:srgbClr val="00FF00"/>
                          </a:highlight>
                        </a:rPr>
                        <a:t>Divine</a:t>
                      </a:r>
                      <a:endParaRPr lang="zh-TW" sz="1200" strike="sngStrike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00FF00"/>
                          </a:highlight>
                        </a:rPr>
                        <a:t>Nostalgia</a:t>
                      </a:r>
                      <a:endParaRPr lang="zh-TW" sz="120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highlight>
                            <a:srgbClr val="00FF00"/>
                          </a:highlight>
                        </a:rPr>
                        <a:t>Crystal</a:t>
                      </a:r>
                      <a:endParaRPr lang="zh-TW" sz="12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00FF00"/>
                          </a:highlight>
                        </a:rPr>
                        <a:t>Elegant</a:t>
                      </a:r>
                      <a:endParaRPr lang="zh-TW" sz="1200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strike="sngStrike" dirty="0">
                          <a:effectLst/>
                          <a:highlight>
                            <a:srgbClr val="00FF00"/>
                          </a:highlight>
                        </a:rPr>
                        <a:t>Hazel</a:t>
                      </a:r>
                      <a:endParaRPr lang="zh-TW" sz="1200" strike="sngStrike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00FF00"/>
                          </a:highlight>
                        </a:rPr>
                        <a:t>Modern</a:t>
                      </a:r>
                      <a:endParaRPr lang="zh-TW" sz="120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highlight>
                            <a:srgbClr val="00FF00"/>
                          </a:highlight>
                        </a:rPr>
                        <a:t>Verdant</a:t>
                      </a:r>
                      <a:endParaRPr lang="zh-TW" sz="12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00FF00"/>
                          </a:highlight>
                        </a:rPr>
                        <a:t>Soft Light</a:t>
                      </a:r>
                      <a:endParaRPr lang="zh-TW" sz="1200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strike="sngStrike" dirty="0">
                          <a:effectLst/>
                          <a:highlight>
                            <a:srgbClr val="00FF00"/>
                          </a:highlight>
                        </a:rPr>
                        <a:t>Smoked</a:t>
                      </a:r>
                      <a:endParaRPr lang="zh-TW" sz="1200" strike="sngStrike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00FF00"/>
                          </a:highlight>
                        </a:rPr>
                        <a:t>Matrix</a:t>
                      </a:r>
                      <a:endParaRPr lang="zh-TW" sz="1200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highlight>
                            <a:srgbClr val="00FFFF"/>
                          </a:highlight>
                        </a:rPr>
                        <a:t>Ancient</a:t>
                      </a:r>
                      <a:endParaRPr lang="zh-TW" sz="12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00FF00"/>
                          </a:highlight>
                        </a:rPr>
                        <a:t>Vintage</a:t>
                      </a:r>
                      <a:endParaRPr lang="zh-TW" sz="1200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strike="sngStrike" dirty="0">
                          <a:effectLst/>
                          <a:highlight>
                            <a:srgbClr val="00FFFF"/>
                          </a:highlight>
                        </a:rPr>
                        <a:t>Flavorful</a:t>
                      </a:r>
                      <a:endParaRPr lang="zh-TW" sz="1200" strike="sngStrike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00FFFF"/>
                          </a:highlight>
                        </a:rPr>
                        <a:t>Memory</a:t>
                      </a:r>
                      <a:endParaRPr lang="zh-TW" sz="120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highlight>
                            <a:srgbClr val="00FFFF"/>
                          </a:highlight>
                        </a:rPr>
                        <a:t>Dawn</a:t>
                      </a:r>
                      <a:endParaRPr lang="zh-TW" sz="12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00FFFF"/>
                          </a:highlight>
                        </a:rPr>
                        <a:t>B&amp;W</a:t>
                      </a:r>
                      <a:endParaRPr lang="zh-TW" sz="1200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strike="sngStrike" dirty="0">
                          <a:effectLst/>
                          <a:highlight>
                            <a:srgbClr val="00FFFF"/>
                          </a:highlight>
                        </a:rPr>
                        <a:t>Temping</a:t>
                      </a:r>
                      <a:endParaRPr lang="zh-TW" sz="1200" strike="sngStrike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00FFFF"/>
                          </a:highlight>
                        </a:rPr>
                        <a:t>Noir</a:t>
                      </a:r>
                      <a:endParaRPr lang="zh-TW" sz="1200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highlight>
                            <a:srgbClr val="00FFFF"/>
                          </a:highlight>
                        </a:rPr>
                        <a:t>Dusk</a:t>
                      </a:r>
                      <a:endParaRPr lang="zh-TW" sz="12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00FFFF"/>
                          </a:highlight>
                        </a:rPr>
                        <a:t>Red</a:t>
                      </a:r>
                      <a:endParaRPr lang="zh-TW" sz="1200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strike="sngStrike" dirty="0">
                          <a:effectLst/>
                          <a:highlight>
                            <a:srgbClr val="00FFFF"/>
                          </a:highlight>
                        </a:rPr>
                        <a:t>Past</a:t>
                      </a:r>
                      <a:endParaRPr lang="zh-TW" sz="1200" strike="sngStrike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00FFFF"/>
                          </a:highlight>
                        </a:rPr>
                        <a:t>Ochre</a:t>
                      </a:r>
                      <a:endParaRPr lang="zh-TW" sz="120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 </a:t>
                      </a:r>
                      <a:endParaRPr lang="zh-TW" sz="1200" b="0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00FFFF"/>
                          </a:highlight>
                        </a:rPr>
                        <a:t>Warm</a:t>
                      </a:r>
                      <a:endParaRPr lang="zh-TW" sz="1200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zh-TW" sz="1200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zh-TW" sz="120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zh-TW" sz="1200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highlight>
                            <a:srgbClr val="00FFFF"/>
                          </a:highlight>
                        </a:rPr>
                        <a:t>Light</a:t>
                      </a:r>
                      <a:endParaRPr lang="zh-TW" sz="120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zh-TW" sz="120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zh-TW" sz="1200" dirty="0">
                        <a:effectLst/>
                        <a:latin typeface="Calibri"/>
                        <a:ea typeface="新細明體"/>
                        <a:cs typeface="新細明體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Color Presets</a:t>
            </a:r>
            <a:endParaRPr lang="zh-TW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810220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50 presets in </a:t>
            </a:r>
            <a:r>
              <a:rPr lang="en-US" altLang="zh-TW" dirty="0"/>
              <a:t>4</a:t>
            </a:r>
            <a:r>
              <a:rPr lang="en-US" altLang="zh-TW" dirty="0" smtClean="0"/>
              <a:t>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Release the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batch in v1.1 for the first 6 presets in category 1,2,4 (don’t put Food presets)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The 2</a:t>
            </a:r>
            <a:r>
              <a:rPr lang="en-US" altLang="zh-TW" baseline="30000" dirty="0" smtClean="0"/>
              <a:t>nd</a:t>
            </a:r>
            <a:r>
              <a:rPr lang="en-US" altLang="zh-TW" dirty="0" smtClean="0"/>
              <a:t> (green) in v1.11, then the 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(blue) in v1.2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6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Title Designer: </a:t>
            </a:r>
            <a:r>
              <a:rPr lang="en-US" altLang="zh-TW" dirty="0"/>
              <a:t>Shadow and Border controls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7165"/>
            <a:ext cx="2667000" cy="4741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5544"/>
            <a:ext cx="2667000" cy="474133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362200" y="285750"/>
            <a:ext cx="914400" cy="3048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Current</a:t>
            </a:r>
            <a:endParaRPr lang="zh-TW" altLang="en-US" sz="1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02167"/>
            <a:ext cx="2667000" cy="4741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4985425" y="3466695"/>
            <a:ext cx="198000" cy="198000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Straight Connector 8"/>
          <p:cNvCxnSpPr>
            <a:stCxn id="7" idx="1"/>
            <a:endCxn id="7" idx="5"/>
          </p:cNvCxnSpPr>
          <p:nvPr/>
        </p:nvCxnSpPr>
        <p:spPr>
          <a:xfrm>
            <a:off x="5014421" y="3495691"/>
            <a:ext cx="140008" cy="140008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Connector 10"/>
          <p:cNvSpPr/>
          <p:nvPr/>
        </p:nvSpPr>
        <p:spPr>
          <a:xfrm>
            <a:off x="4985425" y="3137575"/>
            <a:ext cx="252000" cy="252000"/>
          </a:xfrm>
          <a:prstGeom prst="flowChartConnector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Rectangular Callout 14"/>
          <p:cNvSpPr/>
          <p:nvPr/>
        </p:nvSpPr>
        <p:spPr>
          <a:xfrm>
            <a:off x="6781800" y="2266950"/>
            <a:ext cx="2266545" cy="762000"/>
          </a:xfrm>
          <a:prstGeom prst="wedgeRectCallout">
            <a:avLst>
              <a:gd name="adj1" fmla="val -96350"/>
              <a:gd name="adj2" fmla="val 5800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Add 3 buttons to switch between font face, border and shadow.</a:t>
            </a:r>
            <a:endParaRPr lang="zh-TW" altLang="en-US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3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5" grpId="0" animBg="1"/>
    </p:bldLst>
  </p:timing>
</p:sld>
</file>

<file path=ppt/theme/theme1.xml><?xml version="1.0" encoding="utf-8"?>
<a:theme xmlns:a="http://schemas.openxmlformats.org/drawingml/2006/main" name="CREATE_Director_Fami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CyberLink Template 2016 09 (Wide)</Template>
  <TotalTime>2876</TotalTime>
  <Words>589</Words>
  <Application>Microsoft Office PowerPoint</Application>
  <PresentationFormat>On-screen Show (16:9)</PresentationFormat>
  <Paragraphs>186</Paragraphs>
  <Slides>12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CREATE_Director_Family</vt:lpstr>
      <vt:lpstr>ActionDirector Mobile Feature Proposal</vt:lpstr>
      <vt:lpstr>Feature &amp; Schedule</vt:lpstr>
      <vt:lpstr>On Screen Helps</vt:lpstr>
      <vt:lpstr>On Screen Helps</vt:lpstr>
      <vt:lpstr>Settings: New Options</vt:lpstr>
      <vt:lpstr>Settings: New Options</vt:lpstr>
      <vt:lpstr>Color Presets</vt:lpstr>
      <vt:lpstr>Color Presets</vt:lpstr>
      <vt:lpstr>Title Designer: Shadow and Border controls</vt:lpstr>
      <vt:lpstr>Title Designer: Shadow and Border controls</vt:lpstr>
      <vt:lpstr>V2.0 Multiple clip supports</vt:lpstr>
      <vt:lpstr>Workflow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ActionDirector Mobile Feature Proposal</dc:title>
  <dc:creator>Elvis Chen (PM)</dc:creator>
  <cp:lastModifiedBy>elvis_chen</cp:lastModifiedBy>
  <cp:revision>18</cp:revision>
  <dcterms:created xsi:type="dcterms:W3CDTF">2006-08-16T00:00:00Z</dcterms:created>
  <dcterms:modified xsi:type="dcterms:W3CDTF">2016-11-25T10:54:07Z</dcterms:modified>
</cp:coreProperties>
</file>